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handoutMasterIdLst>
    <p:handoutMasterId r:id="rId16"/>
  </p:handoutMasterIdLst>
  <p:sldIdLst>
    <p:sldId id="537" r:id="rId2"/>
    <p:sldId id="613" r:id="rId3"/>
    <p:sldId id="614" r:id="rId4"/>
    <p:sldId id="615" r:id="rId5"/>
    <p:sldId id="616" r:id="rId6"/>
    <p:sldId id="617" r:id="rId7"/>
    <p:sldId id="618" r:id="rId8"/>
    <p:sldId id="620" r:id="rId9"/>
    <p:sldId id="621" r:id="rId10"/>
    <p:sldId id="623" r:id="rId11"/>
    <p:sldId id="624" r:id="rId12"/>
    <p:sldId id="619" r:id="rId13"/>
    <p:sldId id="62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255F"/>
    <a:srgbClr val="CFB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E1B081-0F61-9B41-9599-87E3761821DD}" v="88" dt="2025-07-08T07:42:38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4"/>
    <p:restoredTop sz="94731"/>
  </p:normalViewPr>
  <p:slideViewPr>
    <p:cSldViewPr snapToGrid="0">
      <p:cViewPr varScale="1">
        <p:scale>
          <a:sx n="134" d="100"/>
          <a:sy n="134" d="100"/>
        </p:scale>
        <p:origin x="1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rras Perez, Antonio" userId="4e741236-de8a-4c1c-a2e8-87aa39d2f97e" providerId="ADAL" clId="{8E0476C3-5453-464C-B979-F41F7C156832}"/>
    <pc:docChg chg="addSld delSld modSld">
      <pc:chgData name="Porras Perez, Antonio" userId="4e741236-de8a-4c1c-a2e8-87aa39d2f97e" providerId="ADAL" clId="{8E0476C3-5453-464C-B979-F41F7C156832}" dt="2025-06-03T16:22:20.236" v="106" actId="113"/>
      <pc:docMkLst>
        <pc:docMk/>
      </pc:docMkLst>
      <pc:sldChg chg="modSp mod">
        <pc:chgData name="Porras Perez, Antonio" userId="4e741236-de8a-4c1c-a2e8-87aa39d2f97e" providerId="ADAL" clId="{8E0476C3-5453-464C-B979-F41F7C156832}" dt="2025-06-03T14:06:33.731" v="32" actId="179"/>
        <pc:sldMkLst>
          <pc:docMk/>
          <pc:sldMk cId="3692521339" sldId="540"/>
        </pc:sldMkLst>
      </pc:sldChg>
      <pc:sldChg chg="modSp mod modAnim">
        <pc:chgData name="Porras Perez, Antonio" userId="4e741236-de8a-4c1c-a2e8-87aa39d2f97e" providerId="ADAL" clId="{8E0476C3-5453-464C-B979-F41F7C156832}" dt="2025-06-03T16:14:22.230" v="94"/>
        <pc:sldMkLst>
          <pc:docMk/>
          <pc:sldMk cId="1609591644" sldId="569"/>
        </pc:sldMkLst>
      </pc:sldChg>
      <pc:sldChg chg="modSp mod">
        <pc:chgData name="Porras Perez, Antonio" userId="4e741236-de8a-4c1c-a2e8-87aa39d2f97e" providerId="ADAL" clId="{8E0476C3-5453-464C-B979-F41F7C156832}" dt="2025-06-03T16:21:05.230" v="102" actId="688"/>
        <pc:sldMkLst>
          <pc:docMk/>
          <pc:sldMk cId="2527427452" sldId="576"/>
        </pc:sldMkLst>
      </pc:sldChg>
      <pc:sldChg chg="mod modShow">
        <pc:chgData name="Porras Perez, Antonio" userId="4e741236-de8a-4c1c-a2e8-87aa39d2f97e" providerId="ADAL" clId="{8E0476C3-5453-464C-B979-F41F7C156832}" dt="2025-06-03T16:19:00.735" v="101" actId="729"/>
        <pc:sldMkLst>
          <pc:docMk/>
          <pc:sldMk cId="3589590258" sldId="588"/>
        </pc:sldMkLst>
      </pc:sldChg>
      <pc:sldChg chg="modSp">
        <pc:chgData name="Porras Perez, Antonio" userId="4e741236-de8a-4c1c-a2e8-87aa39d2f97e" providerId="ADAL" clId="{8E0476C3-5453-464C-B979-F41F7C156832}" dt="2025-06-03T14:03:53.530" v="18" actId="1035"/>
        <pc:sldMkLst>
          <pc:docMk/>
          <pc:sldMk cId="205999053" sldId="611"/>
        </pc:sldMkLst>
      </pc:sldChg>
      <pc:sldChg chg="modSp">
        <pc:chgData name="Porras Perez, Antonio" userId="4e741236-de8a-4c1c-a2e8-87aa39d2f97e" providerId="ADAL" clId="{8E0476C3-5453-464C-B979-F41F7C156832}" dt="2025-06-03T14:04:31.846" v="31" actId="1036"/>
        <pc:sldMkLst>
          <pc:docMk/>
          <pc:sldMk cId="129238227" sldId="612"/>
        </pc:sldMkLst>
      </pc:sldChg>
      <pc:sldChg chg="modSp mod">
        <pc:chgData name="Porras Perez, Antonio" userId="4e741236-de8a-4c1c-a2e8-87aa39d2f97e" providerId="ADAL" clId="{8E0476C3-5453-464C-B979-F41F7C156832}" dt="2025-06-03T14:07:48.752" v="42" actId="20577"/>
        <pc:sldMkLst>
          <pc:docMk/>
          <pc:sldMk cId="1342752327" sldId="620"/>
        </pc:sldMkLst>
      </pc:sldChg>
      <pc:sldChg chg="del">
        <pc:chgData name="Porras Perez, Antonio" userId="4e741236-de8a-4c1c-a2e8-87aa39d2f97e" providerId="ADAL" clId="{8E0476C3-5453-464C-B979-F41F7C156832}" dt="2025-06-03T16:15:07.001" v="96" actId="47"/>
        <pc:sldMkLst>
          <pc:docMk/>
          <pc:sldMk cId="3176795169" sldId="624"/>
        </pc:sldMkLst>
      </pc:sldChg>
      <pc:sldChg chg="del">
        <pc:chgData name="Porras Perez, Antonio" userId="4e741236-de8a-4c1c-a2e8-87aa39d2f97e" providerId="ADAL" clId="{8E0476C3-5453-464C-B979-F41F7C156832}" dt="2025-06-03T16:22:15.674" v="104" actId="47"/>
        <pc:sldMkLst>
          <pc:docMk/>
          <pc:sldMk cId="2966587971" sldId="625"/>
        </pc:sldMkLst>
      </pc:sldChg>
      <pc:sldChg chg="modSp add modAnim">
        <pc:chgData name="Porras Perez, Antonio" userId="4e741236-de8a-4c1c-a2e8-87aa39d2f97e" providerId="ADAL" clId="{8E0476C3-5453-464C-B979-F41F7C156832}" dt="2025-06-03T16:15:57.109" v="100" actId="113"/>
        <pc:sldMkLst>
          <pc:docMk/>
          <pc:sldMk cId="2803952927" sldId="631"/>
        </pc:sldMkLst>
      </pc:sldChg>
      <pc:sldChg chg="modSp add mod">
        <pc:chgData name="Porras Perez, Antonio" userId="4e741236-de8a-4c1c-a2e8-87aa39d2f97e" providerId="ADAL" clId="{8E0476C3-5453-464C-B979-F41F7C156832}" dt="2025-06-03T16:22:20.236" v="106" actId="113"/>
        <pc:sldMkLst>
          <pc:docMk/>
          <pc:sldMk cId="4089695283" sldId="632"/>
        </pc:sldMkLst>
      </pc:sldChg>
    </pc:docChg>
  </pc:docChgLst>
  <pc:docChgLst>
    <pc:chgData name="Porras Perez, Antonio" userId="4e741236-de8a-4c1c-a2e8-87aa39d2f97e" providerId="ADAL" clId="{4B5C2F41-5160-426C-A692-59F3B59A5AE3}"/>
    <pc:docChg chg="undo custSel modSld">
      <pc:chgData name="Porras Perez, Antonio" userId="4e741236-de8a-4c1c-a2e8-87aa39d2f97e" providerId="ADAL" clId="{4B5C2F41-5160-426C-A692-59F3B59A5AE3}" dt="2024-12-15T19:14:14.426" v="178"/>
      <pc:docMkLst>
        <pc:docMk/>
      </pc:docMkLst>
      <pc:sldChg chg="modSp mod">
        <pc:chgData name="Porras Perez, Antonio" userId="4e741236-de8a-4c1c-a2e8-87aa39d2f97e" providerId="ADAL" clId="{4B5C2F41-5160-426C-A692-59F3B59A5AE3}" dt="2024-12-15T19:12:33.451" v="142" actId="20577"/>
        <pc:sldMkLst>
          <pc:docMk/>
          <pc:sldMk cId="186119513" sldId="563"/>
        </pc:sldMkLst>
      </pc:sldChg>
      <pc:sldChg chg="modSp mod">
        <pc:chgData name="Porras Perez, Antonio" userId="4e741236-de8a-4c1c-a2e8-87aa39d2f97e" providerId="ADAL" clId="{4B5C2F41-5160-426C-A692-59F3B59A5AE3}" dt="2024-12-15T19:13:48.725" v="176"/>
        <pc:sldMkLst>
          <pc:docMk/>
          <pc:sldMk cId="2221705173" sldId="568"/>
        </pc:sldMkLst>
      </pc:sldChg>
      <pc:sldChg chg="modSp modAnim">
        <pc:chgData name="Porras Perez, Antonio" userId="4e741236-de8a-4c1c-a2e8-87aa39d2f97e" providerId="ADAL" clId="{4B5C2F41-5160-426C-A692-59F3B59A5AE3}" dt="2024-12-15T19:13:41.280" v="175" actId="20577"/>
        <pc:sldMkLst>
          <pc:docMk/>
          <pc:sldMk cId="1609591644" sldId="569"/>
        </pc:sldMkLst>
      </pc:sldChg>
      <pc:sldChg chg="addSp delSp modSp mod">
        <pc:chgData name="Porras Perez, Antonio" userId="4e741236-de8a-4c1c-a2e8-87aa39d2f97e" providerId="ADAL" clId="{4B5C2F41-5160-426C-A692-59F3B59A5AE3}" dt="2024-12-15T19:12:15.135" v="118" actId="20577"/>
        <pc:sldMkLst>
          <pc:docMk/>
          <pc:sldMk cId="597173159" sldId="570"/>
        </pc:sldMkLst>
      </pc:sldChg>
      <pc:sldChg chg="modSp mod">
        <pc:chgData name="Porras Perez, Antonio" userId="4e741236-de8a-4c1c-a2e8-87aa39d2f97e" providerId="ADAL" clId="{4B5C2F41-5160-426C-A692-59F3B59A5AE3}" dt="2024-12-15T19:12:46.014" v="144" actId="27636"/>
        <pc:sldMkLst>
          <pc:docMk/>
          <pc:sldMk cId="526431711" sldId="571"/>
        </pc:sldMkLst>
      </pc:sldChg>
      <pc:sldChg chg="modSp mod">
        <pc:chgData name="Porras Perez, Antonio" userId="4e741236-de8a-4c1c-a2e8-87aa39d2f97e" providerId="ADAL" clId="{4B5C2F41-5160-426C-A692-59F3B59A5AE3}" dt="2024-12-15T19:12:50.661" v="146" actId="27636"/>
        <pc:sldMkLst>
          <pc:docMk/>
          <pc:sldMk cId="2527427452" sldId="576"/>
        </pc:sldMkLst>
      </pc:sldChg>
      <pc:sldChg chg="modSp mod">
        <pc:chgData name="Porras Perez, Antonio" userId="4e741236-de8a-4c1c-a2e8-87aa39d2f97e" providerId="ADAL" clId="{4B5C2F41-5160-426C-A692-59F3B59A5AE3}" dt="2024-12-15T19:12:55.043" v="148" actId="27636"/>
        <pc:sldMkLst>
          <pc:docMk/>
          <pc:sldMk cId="3308373498" sldId="581"/>
        </pc:sldMkLst>
      </pc:sldChg>
      <pc:sldChg chg="addSp modSp mod">
        <pc:chgData name="Porras Perez, Antonio" userId="4e741236-de8a-4c1c-a2e8-87aa39d2f97e" providerId="ADAL" clId="{4B5C2F41-5160-426C-A692-59F3B59A5AE3}" dt="2024-12-15T19:13:58.647" v="177"/>
        <pc:sldMkLst>
          <pc:docMk/>
          <pc:sldMk cId="2921104911" sldId="582"/>
        </pc:sldMkLst>
      </pc:sldChg>
      <pc:sldChg chg="modSp mod">
        <pc:chgData name="Porras Perez, Antonio" userId="4e741236-de8a-4c1c-a2e8-87aa39d2f97e" providerId="ADAL" clId="{4B5C2F41-5160-426C-A692-59F3B59A5AE3}" dt="2024-12-15T19:12:22.141" v="121"/>
        <pc:sldMkLst>
          <pc:docMk/>
          <pc:sldMk cId="3589590258" sldId="588"/>
        </pc:sldMkLst>
      </pc:sldChg>
      <pc:sldChg chg="modSp mod">
        <pc:chgData name="Porras Perez, Antonio" userId="4e741236-de8a-4c1c-a2e8-87aa39d2f97e" providerId="ADAL" clId="{4B5C2F41-5160-426C-A692-59F3B59A5AE3}" dt="2024-12-15T19:14:14.426" v="178"/>
        <pc:sldMkLst>
          <pc:docMk/>
          <pc:sldMk cId="1851173632" sldId="591"/>
        </pc:sldMkLst>
      </pc:sldChg>
      <pc:sldChg chg="modSp mod">
        <pc:chgData name="Porras Perez, Antonio" userId="4e741236-de8a-4c1c-a2e8-87aa39d2f97e" providerId="ADAL" clId="{4B5C2F41-5160-426C-A692-59F3B59A5AE3}" dt="2024-12-15T19:11:33.414" v="43" actId="20577"/>
        <pc:sldMkLst>
          <pc:docMk/>
          <pc:sldMk cId="1355938117" sldId="601"/>
        </pc:sldMkLst>
      </pc:sldChg>
      <pc:sldChg chg="modSp mod">
        <pc:chgData name="Porras Perez, Antonio" userId="4e741236-de8a-4c1c-a2e8-87aa39d2f97e" providerId="ADAL" clId="{4B5C2F41-5160-426C-A692-59F3B59A5AE3}" dt="2024-12-15T19:11:08.965" v="20" actId="20577"/>
        <pc:sldMkLst>
          <pc:docMk/>
          <pc:sldMk cId="554113830" sldId="607"/>
        </pc:sldMkLst>
      </pc:sldChg>
    </pc:docChg>
  </pc:docChgLst>
  <pc:docChgLst>
    <pc:chgData name="Porras Perez, Antonio" userId="4e741236-de8a-4c1c-a2e8-87aa39d2f97e" providerId="ADAL" clId="{4D3C7E07-BF47-4E44-9826-348B9C116D22}"/>
    <pc:docChg chg="undo redo custSel addSld delSld modSld sldOrd">
      <pc:chgData name="Porras Perez, Antonio" userId="4e741236-de8a-4c1c-a2e8-87aa39d2f97e" providerId="ADAL" clId="{4D3C7E07-BF47-4E44-9826-348B9C116D22}" dt="2025-04-20T14:59:44.610" v="2537" actId="1037"/>
      <pc:docMkLst>
        <pc:docMk/>
      </pc:docMkLst>
      <pc:sldChg chg="addSp delSp modSp mod">
        <pc:chgData name="Porras Perez, Antonio" userId="4e741236-de8a-4c1c-a2e8-87aa39d2f97e" providerId="ADAL" clId="{4D3C7E07-BF47-4E44-9826-348B9C116D22}" dt="2025-04-17T15:04:33.369" v="815" actId="1076"/>
        <pc:sldMkLst>
          <pc:docMk/>
          <pc:sldMk cId="2180605660" sldId="538"/>
        </pc:sldMkLst>
      </pc:sldChg>
      <pc:sldChg chg="del">
        <pc:chgData name="Porras Perez, Antonio" userId="4e741236-de8a-4c1c-a2e8-87aa39d2f97e" providerId="ADAL" clId="{4D3C7E07-BF47-4E44-9826-348B9C116D22}" dt="2025-04-13T23:03:22.536" v="773" actId="47"/>
        <pc:sldMkLst>
          <pc:docMk/>
          <pc:sldMk cId="1000710809" sldId="539"/>
        </pc:sldMkLst>
      </pc:sldChg>
      <pc:sldChg chg="delSp modSp mod delAnim">
        <pc:chgData name="Porras Perez, Antonio" userId="4e741236-de8a-4c1c-a2e8-87aa39d2f97e" providerId="ADAL" clId="{4D3C7E07-BF47-4E44-9826-348B9C116D22}" dt="2025-04-20T13:32:15.025" v="1203" actId="208"/>
        <pc:sldMkLst>
          <pc:docMk/>
          <pc:sldMk cId="3083552021" sldId="546"/>
        </pc:sldMkLst>
      </pc:sldChg>
      <pc:sldChg chg="ord">
        <pc:chgData name="Porras Perez, Antonio" userId="4e741236-de8a-4c1c-a2e8-87aa39d2f97e" providerId="ADAL" clId="{4D3C7E07-BF47-4E44-9826-348B9C116D22}" dt="2025-04-20T13:33:05.425" v="1206"/>
        <pc:sldMkLst>
          <pc:docMk/>
          <pc:sldMk cId="2368932900" sldId="548"/>
        </pc:sldMkLst>
      </pc:sldChg>
      <pc:sldChg chg="mod modShow">
        <pc:chgData name="Porras Perez, Antonio" userId="4e741236-de8a-4c1c-a2e8-87aa39d2f97e" providerId="ADAL" clId="{4D3C7E07-BF47-4E44-9826-348B9C116D22}" dt="2025-04-17T15:16:36.698" v="919" actId="729"/>
        <pc:sldMkLst>
          <pc:docMk/>
          <pc:sldMk cId="3715472327" sldId="549"/>
        </pc:sldMkLst>
      </pc:sldChg>
      <pc:sldChg chg="addSp delSp modSp mod">
        <pc:chgData name="Porras Perez, Antonio" userId="4e741236-de8a-4c1c-a2e8-87aa39d2f97e" providerId="ADAL" clId="{4D3C7E07-BF47-4E44-9826-348B9C116D22}" dt="2025-04-20T14:40:16.220" v="2235" actId="207"/>
        <pc:sldMkLst>
          <pc:docMk/>
          <pc:sldMk cId="4086964806" sldId="550"/>
        </pc:sldMkLst>
      </pc:sldChg>
      <pc:sldChg chg="addSp delSp modSp mod">
        <pc:chgData name="Porras Perez, Antonio" userId="4e741236-de8a-4c1c-a2e8-87aa39d2f97e" providerId="ADAL" clId="{4D3C7E07-BF47-4E44-9826-348B9C116D22}" dt="2025-04-20T14:43:22.215" v="2280" actId="1076"/>
        <pc:sldMkLst>
          <pc:docMk/>
          <pc:sldMk cId="1314937299" sldId="551"/>
        </pc:sldMkLst>
      </pc:sldChg>
      <pc:sldChg chg="addSp delSp modSp mod">
        <pc:chgData name="Porras Perez, Antonio" userId="4e741236-de8a-4c1c-a2e8-87aa39d2f97e" providerId="ADAL" clId="{4D3C7E07-BF47-4E44-9826-348B9C116D22}" dt="2025-04-20T14:40:36.219" v="2243" actId="207"/>
        <pc:sldMkLst>
          <pc:docMk/>
          <pc:sldMk cId="1333317341" sldId="552"/>
        </pc:sldMkLst>
      </pc:sldChg>
      <pc:sldChg chg="addSp delSp modSp mod modAnim">
        <pc:chgData name="Porras Perez, Antonio" userId="4e741236-de8a-4c1c-a2e8-87aa39d2f97e" providerId="ADAL" clId="{4D3C7E07-BF47-4E44-9826-348B9C116D22}" dt="2025-04-20T14:48:44.810" v="2431" actId="1076"/>
        <pc:sldMkLst>
          <pc:docMk/>
          <pc:sldMk cId="2300342027" sldId="554"/>
        </pc:sldMkLst>
      </pc:sldChg>
      <pc:sldChg chg="delSp mod delAnim">
        <pc:chgData name="Porras Perez, Antonio" userId="4e741236-de8a-4c1c-a2e8-87aa39d2f97e" providerId="ADAL" clId="{4D3C7E07-BF47-4E44-9826-348B9C116D22}" dt="2025-04-20T14:54:20.584" v="2451" actId="478"/>
        <pc:sldMkLst>
          <pc:docMk/>
          <pc:sldMk cId="3209555481" sldId="567"/>
        </pc:sldMkLst>
      </pc:sldChg>
      <pc:sldChg chg="modSp mod">
        <pc:chgData name="Porras Perez, Antonio" userId="4e741236-de8a-4c1c-a2e8-87aa39d2f97e" providerId="ADAL" clId="{4D3C7E07-BF47-4E44-9826-348B9C116D22}" dt="2025-04-20T14:59:44.406" v="2536" actId="20577"/>
        <pc:sldMkLst>
          <pc:docMk/>
          <pc:sldMk cId="2221705173" sldId="568"/>
        </pc:sldMkLst>
      </pc:sldChg>
      <pc:sldChg chg="addSp delSp modSp mod modAnim">
        <pc:chgData name="Porras Perez, Antonio" userId="4e741236-de8a-4c1c-a2e8-87aa39d2f97e" providerId="ADAL" clId="{4D3C7E07-BF47-4E44-9826-348B9C116D22}" dt="2025-04-20T14:52:37.964" v="2450" actId="20577"/>
        <pc:sldMkLst>
          <pc:docMk/>
          <pc:sldMk cId="1609591644" sldId="569"/>
        </pc:sldMkLst>
      </pc:sldChg>
      <pc:sldChg chg="addSp modSp mod">
        <pc:chgData name="Porras Perez, Antonio" userId="4e741236-de8a-4c1c-a2e8-87aa39d2f97e" providerId="ADAL" clId="{4D3C7E07-BF47-4E44-9826-348B9C116D22}" dt="2025-04-20T14:59:44.610" v="2537" actId="1037"/>
        <pc:sldMkLst>
          <pc:docMk/>
          <pc:sldMk cId="3308373498" sldId="581"/>
        </pc:sldMkLst>
      </pc:sldChg>
      <pc:sldChg chg="addSp delSp modSp del mod modAnim modShow">
        <pc:chgData name="Porras Perez, Antonio" userId="4e741236-de8a-4c1c-a2e8-87aa39d2f97e" providerId="ADAL" clId="{4D3C7E07-BF47-4E44-9826-348B9C116D22}" dt="2025-04-20T14:23:07.749" v="2186" actId="47"/>
        <pc:sldMkLst>
          <pc:docMk/>
          <pc:sldMk cId="677556226" sldId="595"/>
        </pc:sldMkLst>
      </pc:sldChg>
      <pc:sldChg chg="addSp delSp modSp mod">
        <pc:chgData name="Porras Perez, Antonio" userId="4e741236-de8a-4c1c-a2e8-87aa39d2f97e" providerId="ADAL" clId="{4D3C7E07-BF47-4E44-9826-348B9C116D22}" dt="2025-04-17T15:04:02.977" v="809" actId="478"/>
        <pc:sldMkLst>
          <pc:docMk/>
          <pc:sldMk cId="184725965" sldId="610"/>
        </pc:sldMkLst>
      </pc:sldChg>
      <pc:sldChg chg="modSp mod">
        <pc:chgData name="Porras Perez, Antonio" userId="4e741236-de8a-4c1c-a2e8-87aa39d2f97e" providerId="ADAL" clId="{4D3C7E07-BF47-4E44-9826-348B9C116D22}" dt="2025-04-13T23:06:47.767" v="782" actId="12"/>
        <pc:sldMkLst>
          <pc:docMk/>
          <pc:sldMk cId="205999053" sldId="611"/>
        </pc:sldMkLst>
      </pc:sldChg>
      <pc:sldChg chg="modSp mod">
        <pc:chgData name="Porras Perez, Antonio" userId="4e741236-de8a-4c1c-a2e8-87aa39d2f97e" providerId="ADAL" clId="{4D3C7E07-BF47-4E44-9826-348B9C116D22}" dt="2025-04-13T23:06:53.038" v="784" actId="12"/>
        <pc:sldMkLst>
          <pc:docMk/>
          <pc:sldMk cId="129238227" sldId="612"/>
        </pc:sldMkLst>
      </pc:sldChg>
      <pc:sldChg chg="addSp delSp modSp mod">
        <pc:chgData name="Porras Perez, Antonio" userId="4e741236-de8a-4c1c-a2e8-87aa39d2f97e" providerId="ADAL" clId="{4D3C7E07-BF47-4E44-9826-348B9C116D22}" dt="2025-04-17T15:05:07.676" v="816" actId="1076"/>
        <pc:sldMkLst>
          <pc:docMk/>
          <pc:sldMk cId="2501915883" sldId="613"/>
        </pc:sldMkLst>
        <pc:spChg chg="mod">
          <ac:chgData name="Porras Perez, Antonio" userId="4e741236-de8a-4c1c-a2e8-87aa39d2f97e" providerId="ADAL" clId="{4D3C7E07-BF47-4E44-9826-348B9C116D22}" dt="2025-04-13T22:33:28.908" v="467" actId="1076"/>
          <ac:spMkLst>
            <pc:docMk/>
            <pc:sldMk cId="2501915883" sldId="613"/>
            <ac:spMk id="4" creationId="{5F05D9F4-2B3B-F404-B845-C5E98D32EEDE}"/>
          </ac:spMkLst>
        </pc:spChg>
        <pc:spChg chg="add mod">
          <ac:chgData name="Porras Perez, Antonio" userId="4e741236-de8a-4c1c-a2e8-87aa39d2f97e" providerId="ADAL" clId="{4D3C7E07-BF47-4E44-9826-348B9C116D22}" dt="2025-04-13T22:54:03.546" v="693" actId="1036"/>
          <ac:spMkLst>
            <pc:docMk/>
            <pc:sldMk cId="2501915883" sldId="613"/>
            <ac:spMk id="19" creationId="{EA72C8BB-7B1B-D5B1-1F5D-883D67385FEF}"/>
          </ac:spMkLst>
        </pc:spChg>
        <pc:spChg chg="add mod">
          <ac:chgData name="Porras Perez, Antonio" userId="4e741236-de8a-4c1c-a2e8-87aa39d2f97e" providerId="ADAL" clId="{4D3C7E07-BF47-4E44-9826-348B9C116D22}" dt="2025-04-13T22:54:03.546" v="693" actId="1036"/>
          <ac:spMkLst>
            <pc:docMk/>
            <pc:sldMk cId="2501915883" sldId="613"/>
            <ac:spMk id="21" creationId="{FBD812E5-424B-999B-BCB3-C3EDD85DF44B}"/>
          </ac:spMkLst>
        </pc:spChg>
        <pc:spChg chg="add mod">
          <ac:chgData name="Porras Perez, Antonio" userId="4e741236-de8a-4c1c-a2e8-87aa39d2f97e" providerId="ADAL" clId="{4D3C7E07-BF47-4E44-9826-348B9C116D22}" dt="2025-04-13T23:07:05.371" v="791" actId="1036"/>
          <ac:spMkLst>
            <pc:docMk/>
            <pc:sldMk cId="2501915883" sldId="613"/>
            <ac:spMk id="44" creationId="{6CEF0C1F-F16E-BD52-E2A8-9B165CD456C0}"/>
          </ac:spMkLst>
        </pc:spChg>
        <pc:spChg chg="add mod">
          <ac:chgData name="Porras Perez, Antonio" userId="4e741236-de8a-4c1c-a2e8-87aa39d2f97e" providerId="ADAL" clId="{4D3C7E07-BF47-4E44-9826-348B9C116D22}" dt="2025-04-17T15:05:07.676" v="816" actId="1076"/>
          <ac:spMkLst>
            <pc:docMk/>
            <pc:sldMk cId="2501915883" sldId="613"/>
            <ac:spMk id="45" creationId="{2879A54E-8C77-63CE-0A20-0DD4A2ADD9AA}"/>
          </ac:spMkLst>
        </pc:spChg>
        <pc:spChg chg="add mod">
          <ac:chgData name="Porras Perez, Antonio" userId="4e741236-de8a-4c1c-a2e8-87aa39d2f97e" providerId="ADAL" clId="{4D3C7E07-BF47-4E44-9826-348B9C116D22}" dt="2025-04-13T23:07:05.371" v="791" actId="1036"/>
          <ac:spMkLst>
            <pc:docMk/>
            <pc:sldMk cId="2501915883" sldId="613"/>
            <ac:spMk id="46" creationId="{01325914-AD4F-C440-2900-C96D8084D2D7}"/>
          </ac:spMkLst>
        </pc:spChg>
        <pc:picChg chg="add mod ord modCrop">
          <ac:chgData name="Porras Perez, Antonio" userId="4e741236-de8a-4c1c-a2e8-87aa39d2f97e" providerId="ADAL" clId="{4D3C7E07-BF47-4E44-9826-348B9C116D22}" dt="2025-04-13T22:50:44.071" v="664" actId="1076"/>
          <ac:picMkLst>
            <pc:docMk/>
            <pc:sldMk cId="2501915883" sldId="613"/>
            <ac:picMk id="3" creationId="{B004263C-9AE5-D41C-DED6-E58783D3E37B}"/>
          </ac:picMkLst>
        </pc:picChg>
        <pc:picChg chg="add mod">
          <ac:chgData name="Porras Perez, Antonio" userId="4e741236-de8a-4c1c-a2e8-87aa39d2f97e" providerId="ADAL" clId="{4D3C7E07-BF47-4E44-9826-348B9C116D22}" dt="2025-04-13T22:58:50.829" v="751" actId="1036"/>
          <ac:picMkLst>
            <pc:docMk/>
            <pc:sldMk cId="2501915883" sldId="613"/>
            <ac:picMk id="6" creationId="{BA5C8A63-FC98-4E45-BDF2-D3FBDECADBA4}"/>
          </ac:picMkLst>
        </pc:picChg>
        <pc:picChg chg="add mod">
          <ac:chgData name="Porras Perez, Antonio" userId="4e741236-de8a-4c1c-a2e8-87aa39d2f97e" providerId="ADAL" clId="{4D3C7E07-BF47-4E44-9826-348B9C116D22}" dt="2025-04-13T22:54:03.546" v="693" actId="1036"/>
          <ac:picMkLst>
            <pc:docMk/>
            <pc:sldMk cId="2501915883" sldId="613"/>
            <ac:picMk id="7" creationId="{E7807495-D00C-3393-9649-883EDE234190}"/>
          </ac:picMkLst>
        </pc:picChg>
        <pc:picChg chg="mod">
          <ac:chgData name="Porras Perez, Antonio" userId="4e741236-de8a-4c1c-a2e8-87aa39d2f97e" providerId="ADAL" clId="{4D3C7E07-BF47-4E44-9826-348B9C116D22}" dt="2025-04-13T22:59:20.440" v="757" actId="1076"/>
          <ac:picMkLst>
            <pc:docMk/>
            <pc:sldMk cId="2501915883" sldId="613"/>
            <ac:picMk id="8" creationId="{B71EA3F2-326E-FDE1-7F62-04631017D787}"/>
          </ac:picMkLst>
        </pc:picChg>
        <pc:picChg chg="mod">
          <ac:chgData name="Porras Perez, Antonio" userId="4e741236-de8a-4c1c-a2e8-87aa39d2f97e" providerId="ADAL" clId="{4D3C7E07-BF47-4E44-9826-348B9C116D22}" dt="2025-04-17T15:05:07.676" v="816" actId="1076"/>
          <ac:picMkLst>
            <pc:docMk/>
            <pc:sldMk cId="2501915883" sldId="613"/>
            <ac:picMk id="10" creationId="{C810AD09-4517-F098-1E05-77C2BB257A55}"/>
          </ac:picMkLst>
        </pc:picChg>
        <pc:picChg chg="add mod">
          <ac:chgData name="Porras Perez, Antonio" userId="4e741236-de8a-4c1c-a2e8-87aa39d2f97e" providerId="ADAL" clId="{4D3C7E07-BF47-4E44-9826-348B9C116D22}" dt="2025-04-13T22:50:38.740" v="663" actId="1076"/>
          <ac:picMkLst>
            <pc:docMk/>
            <pc:sldMk cId="2501915883" sldId="613"/>
            <ac:picMk id="14" creationId="{ABA8E471-8CD2-8B98-96B6-DADA8C668381}"/>
          </ac:picMkLst>
        </pc:picChg>
        <pc:picChg chg="add mod">
          <ac:chgData name="Porras Perez, Antonio" userId="4e741236-de8a-4c1c-a2e8-87aa39d2f97e" providerId="ADAL" clId="{4D3C7E07-BF47-4E44-9826-348B9C116D22}" dt="2025-04-13T22:40:58.930" v="523" actId="1076"/>
          <ac:picMkLst>
            <pc:docMk/>
            <pc:sldMk cId="2501915883" sldId="613"/>
            <ac:picMk id="16" creationId="{FD2D37E0-BC5C-16A1-E456-FBDD1AA1079B}"/>
          </ac:picMkLst>
        </pc:picChg>
        <pc:picChg chg="add mod">
          <ac:chgData name="Porras Perez, Antonio" userId="4e741236-de8a-4c1c-a2e8-87aa39d2f97e" providerId="ADAL" clId="{4D3C7E07-BF47-4E44-9826-348B9C116D22}" dt="2025-04-13T22:50:57.838" v="670" actId="14100"/>
          <ac:picMkLst>
            <pc:docMk/>
            <pc:sldMk cId="2501915883" sldId="613"/>
            <ac:picMk id="17" creationId="{45450CE1-43A8-4EDE-71C0-EB5A1DBF10A5}"/>
          </ac:picMkLst>
        </pc:picChg>
        <pc:picChg chg="add mod">
          <ac:chgData name="Porras Perez, Antonio" userId="4e741236-de8a-4c1c-a2e8-87aa39d2f97e" providerId="ADAL" clId="{4D3C7E07-BF47-4E44-9826-348B9C116D22}" dt="2025-04-13T22:50:44.071" v="664" actId="1076"/>
          <ac:picMkLst>
            <pc:docMk/>
            <pc:sldMk cId="2501915883" sldId="613"/>
            <ac:picMk id="18" creationId="{20C9D4CC-B9D9-3E0D-FB54-FC0080AD9930}"/>
          </ac:picMkLst>
        </pc:picChg>
        <pc:picChg chg="add mod">
          <ac:chgData name="Porras Perez, Antonio" userId="4e741236-de8a-4c1c-a2e8-87aa39d2f97e" providerId="ADAL" clId="{4D3C7E07-BF47-4E44-9826-348B9C116D22}" dt="2025-04-13T22:50:44.071" v="664" actId="1076"/>
          <ac:picMkLst>
            <pc:docMk/>
            <pc:sldMk cId="2501915883" sldId="613"/>
            <ac:picMk id="20" creationId="{855AEB1B-1936-CC2C-E73F-0D3402DA8615}"/>
          </ac:picMkLst>
        </pc:picChg>
        <pc:picChg chg="add mod modCrop">
          <ac:chgData name="Porras Perez, Antonio" userId="4e741236-de8a-4c1c-a2e8-87aa39d2f97e" providerId="ADAL" clId="{4D3C7E07-BF47-4E44-9826-348B9C116D22}" dt="2025-04-13T23:07:05.371" v="791" actId="1036"/>
          <ac:picMkLst>
            <pc:docMk/>
            <pc:sldMk cId="2501915883" sldId="613"/>
            <ac:picMk id="22" creationId="{D8D4D640-323C-24E1-CDE2-67F13D031036}"/>
          </ac:picMkLst>
        </pc:picChg>
        <pc:picChg chg="add mod">
          <ac:chgData name="Porras Perez, Antonio" userId="4e741236-de8a-4c1c-a2e8-87aa39d2f97e" providerId="ADAL" clId="{4D3C7E07-BF47-4E44-9826-348B9C116D22}" dt="2025-04-13T22:57:49.461" v="736" actId="1036"/>
          <ac:picMkLst>
            <pc:docMk/>
            <pc:sldMk cId="2501915883" sldId="613"/>
            <ac:picMk id="23" creationId="{EBD2A124-0919-7C0B-D13A-751BC428F600}"/>
          </ac:picMkLst>
        </pc:picChg>
        <pc:picChg chg="add mod">
          <ac:chgData name="Porras Perez, Antonio" userId="4e741236-de8a-4c1c-a2e8-87aa39d2f97e" providerId="ADAL" clId="{4D3C7E07-BF47-4E44-9826-348B9C116D22}" dt="2025-04-13T22:57:49.461" v="736" actId="1036"/>
          <ac:picMkLst>
            <pc:docMk/>
            <pc:sldMk cId="2501915883" sldId="613"/>
            <ac:picMk id="24" creationId="{8061B63F-7BD6-CD64-546E-1061E5FA5158}"/>
          </ac:picMkLst>
        </pc:picChg>
        <pc:picChg chg="add mod">
          <ac:chgData name="Porras Perez, Antonio" userId="4e741236-de8a-4c1c-a2e8-87aa39d2f97e" providerId="ADAL" clId="{4D3C7E07-BF47-4E44-9826-348B9C116D22}" dt="2025-04-13T22:57:49.461" v="736" actId="1036"/>
          <ac:picMkLst>
            <pc:docMk/>
            <pc:sldMk cId="2501915883" sldId="613"/>
            <ac:picMk id="25" creationId="{1374ADA5-71CD-B179-0E2C-1414421D0605}"/>
          </ac:picMkLst>
        </pc:picChg>
        <pc:picChg chg="add mod">
          <ac:chgData name="Porras Perez, Antonio" userId="4e741236-de8a-4c1c-a2e8-87aa39d2f97e" providerId="ADAL" clId="{4D3C7E07-BF47-4E44-9826-348B9C116D22}" dt="2025-04-13T22:57:49.461" v="736" actId="1036"/>
          <ac:picMkLst>
            <pc:docMk/>
            <pc:sldMk cId="2501915883" sldId="613"/>
            <ac:picMk id="27" creationId="{2BD85ED9-E5B3-8388-2696-B9E57B231A0F}"/>
          </ac:picMkLst>
        </pc:picChg>
        <pc:picChg chg="add mod">
          <ac:chgData name="Porras Perez, Antonio" userId="4e741236-de8a-4c1c-a2e8-87aa39d2f97e" providerId="ADAL" clId="{4D3C7E07-BF47-4E44-9826-348B9C116D22}" dt="2025-04-13T22:57:49.461" v="736" actId="1036"/>
          <ac:picMkLst>
            <pc:docMk/>
            <pc:sldMk cId="2501915883" sldId="613"/>
            <ac:picMk id="28" creationId="{9BF6A8CA-3294-C28C-249C-DD1D9E0E2BFF}"/>
          </ac:picMkLst>
        </pc:picChg>
        <pc:picChg chg="add mod">
          <ac:chgData name="Porras Perez, Antonio" userId="4e741236-de8a-4c1c-a2e8-87aa39d2f97e" providerId="ADAL" clId="{4D3C7E07-BF47-4E44-9826-348B9C116D22}" dt="2025-04-13T22:57:49.461" v="736" actId="1036"/>
          <ac:picMkLst>
            <pc:docMk/>
            <pc:sldMk cId="2501915883" sldId="613"/>
            <ac:picMk id="29" creationId="{22FCA8FB-DB63-F4DB-45C9-04A2923C1EB4}"/>
          </ac:picMkLst>
        </pc:picChg>
        <pc:picChg chg="add mod">
          <ac:chgData name="Porras Perez, Antonio" userId="4e741236-de8a-4c1c-a2e8-87aa39d2f97e" providerId="ADAL" clId="{4D3C7E07-BF47-4E44-9826-348B9C116D22}" dt="2025-04-13T22:54:43.689" v="702" actId="14100"/>
          <ac:picMkLst>
            <pc:docMk/>
            <pc:sldMk cId="2501915883" sldId="613"/>
            <ac:picMk id="33" creationId="{32D41B2E-14F5-3BE9-FABD-BB03CB171B68}"/>
          </ac:picMkLst>
        </pc:picChg>
        <pc:picChg chg="add mod modCrop">
          <ac:chgData name="Porras Perez, Antonio" userId="4e741236-de8a-4c1c-a2e8-87aa39d2f97e" providerId="ADAL" clId="{4D3C7E07-BF47-4E44-9826-348B9C116D22}" dt="2025-04-13T22:50:38.740" v="663" actId="1076"/>
          <ac:picMkLst>
            <pc:docMk/>
            <pc:sldMk cId="2501915883" sldId="613"/>
            <ac:picMk id="34" creationId="{0DB2AE08-F593-2E41-4255-E79E526FBF9E}"/>
          </ac:picMkLst>
        </pc:picChg>
        <pc:picChg chg="add mod">
          <ac:chgData name="Porras Perez, Antonio" userId="4e741236-de8a-4c1c-a2e8-87aa39d2f97e" providerId="ADAL" clId="{4D3C7E07-BF47-4E44-9826-348B9C116D22}" dt="2025-04-13T22:57:35.404" v="714" actId="14100"/>
          <ac:picMkLst>
            <pc:docMk/>
            <pc:sldMk cId="2501915883" sldId="613"/>
            <ac:picMk id="35" creationId="{FAF8A73A-6EC5-C9CD-70CE-EFB2C2489D1B}"/>
          </ac:picMkLst>
        </pc:picChg>
        <pc:picChg chg="add mod">
          <ac:chgData name="Porras Perez, Antonio" userId="4e741236-de8a-4c1c-a2e8-87aa39d2f97e" providerId="ADAL" clId="{4D3C7E07-BF47-4E44-9826-348B9C116D22}" dt="2025-04-13T22:54:43.689" v="702" actId="14100"/>
          <ac:picMkLst>
            <pc:docMk/>
            <pc:sldMk cId="2501915883" sldId="613"/>
            <ac:picMk id="36" creationId="{B43CD13D-58F5-1F8D-CCFB-B09F290D8750}"/>
          </ac:picMkLst>
        </pc:picChg>
        <pc:picChg chg="add mod">
          <ac:chgData name="Porras Perez, Antonio" userId="4e741236-de8a-4c1c-a2e8-87aa39d2f97e" providerId="ADAL" clId="{4D3C7E07-BF47-4E44-9826-348B9C116D22}" dt="2025-04-13T22:50:38.740" v="663" actId="1076"/>
          <ac:picMkLst>
            <pc:docMk/>
            <pc:sldMk cId="2501915883" sldId="613"/>
            <ac:picMk id="37" creationId="{2B212170-B86A-03F4-3AED-E6A459DD57DD}"/>
          </ac:picMkLst>
        </pc:picChg>
        <pc:picChg chg="add mod">
          <ac:chgData name="Porras Perez, Antonio" userId="4e741236-de8a-4c1c-a2e8-87aa39d2f97e" providerId="ADAL" clId="{4D3C7E07-BF47-4E44-9826-348B9C116D22}" dt="2025-04-13T22:50:38.740" v="663" actId="1076"/>
          <ac:picMkLst>
            <pc:docMk/>
            <pc:sldMk cId="2501915883" sldId="613"/>
            <ac:picMk id="38" creationId="{387355F7-6C72-AAFF-0527-17398112B3A3}"/>
          </ac:picMkLst>
        </pc:picChg>
        <pc:picChg chg="add mod">
          <ac:chgData name="Porras Perez, Antonio" userId="4e741236-de8a-4c1c-a2e8-87aa39d2f97e" providerId="ADAL" clId="{4D3C7E07-BF47-4E44-9826-348B9C116D22}" dt="2025-04-13T22:54:43.689" v="702" actId="14100"/>
          <ac:picMkLst>
            <pc:docMk/>
            <pc:sldMk cId="2501915883" sldId="613"/>
            <ac:picMk id="39" creationId="{681AD119-81F8-C3E1-2A0D-6F6AE0F02BBC}"/>
          </ac:picMkLst>
        </pc:picChg>
        <pc:picChg chg="add mod">
          <ac:chgData name="Porras Perez, Antonio" userId="4e741236-de8a-4c1c-a2e8-87aa39d2f97e" providerId="ADAL" clId="{4D3C7E07-BF47-4E44-9826-348B9C116D22}" dt="2025-04-13T22:57:39.434" v="715" actId="1076"/>
          <ac:picMkLst>
            <pc:docMk/>
            <pc:sldMk cId="2501915883" sldId="613"/>
            <ac:picMk id="40" creationId="{52D925C8-7357-D7D7-F3AD-83DF7865B9BB}"/>
          </ac:picMkLst>
        </pc:picChg>
        <pc:picChg chg="add mod">
          <ac:chgData name="Porras Perez, Antonio" userId="4e741236-de8a-4c1c-a2e8-87aa39d2f97e" providerId="ADAL" clId="{4D3C7E07-BF47-4E44-9826-348B9C116D22}" dt="2025-04-13T22:57:49.461" v="736" actId="1036"/>
          <ac:picMkLst>
            <pc:docMk/>
            <pc:sldMk cId="2501915883" sldId="613"/>
            <ac:picMk id="41" creationId="{255CC192-BFCB-7D01-9818-9F38492512BA}"/>
          </ac:picMkLst>
        </pc:picChg>
        <pc:picChg chg="add mod">
          <ac:chgData name="Porras Perez, Antonio" userId="4e741236-de8a-4c1c-a2e8-87aa39d2f97e" providerId="ADAL" clId="{4D3C7E07-BF47-4E44-9826-348B9C116D22}" dt="2025-04-13T23:07:05.371" v="791" actId="1036"/>
          <ac:picMkLst>
            <pc:docMk/>
            <pc:sldMk cId="2501915883" sldId="613"/>
            <ac:picMk id="42" creationId="{B527E3CD-F235-4E5F-2002-7EDA0EA20D22}"/>
          </ac:picMkLst>
        </pc:picChg>
        <pc:picChg chg="add mod">
          <ac:chgData name="Porras Perez, Antonio" userId="4e741236-de8a-4c1c-a2e8-87aa39d2f97e" providerId="ADAL" clId="{4D3C7E07-BF47-4E44-9826-348B9C116D22}" dt="2025-04-13T22:54:03.546" v="693" actId="1036"/>
          <ac:picMkLst>
            <pc:docMk/>
            <pc:sldMk cId="2501915883" sldId="613"/>
            <ac:picMk id="1026" creationId="{964B8DC9-CF6D-289E-0366-D5C315B9E38F}"/>
          </ac:picMkLst>
        </pc:picChg>
        <pc:cxnChg chg="add mod">
          <ac:chgData name="Porras Perez, Antonio" userId="4e741236-de8a-4c1c-a2e8-87aa39d2f97e" providerId="ADAL" clId="{4D3C7E07-BF47-4E44-9826-348B9C116D22}" dt="2025-04-13T22:58:48.086" v="745" actId="1036"/>
          <ac:cxnSpMkLst>
            <pc:docMk/>
            <pc:sldMk cId="2501915883" sldId="613"/>
            <ac:cxnSpMk id="48" creationId="{966AA13D-C4A2-15EE-4D23-04EE9E36967E}"/>
          </ac:cxnSpMkLst>
        </pc:cxnChg>
        <pc:cxnChg chg="add mod">
          <ac:chgData name="Porras Perez, Antonio" userId="4e741236-de8a-4c1c-a2e8-87aa39d2f97e" providerId="ADAL" clId="{4D3C7E07-BF47-4E44-9826-348B9C116D22}" dt="2025-04-13T22:58:48.086" v="745" actId="1036"/>
          <ac:cxnSpMkLst>
            <pc:docMk/>
            <pc:sldMk cId="2501915883" sldId="613"/>
            <ac:cxnSpMk id="49" creationId="{B8120166-E5AA-E18A-63CC-5FA05CE10256}"/>
          </ac:cxnSpMkLst>
        </pc:cxnChg>
      </pc:sldChg>
      <pc:sldChg chg="add del">
        <pc:chgData name="Porras Perez, Antonio" userId="4e741236-de8a-4c1c-a2e8-87aa39d2f97e" providerId="ADAL" clId="{4D3C7E07-BF47-4E44-9826-348B9C116D22}" dt="2025-04-13T23:03:28.764" v="774" actId="47"/>
        <pc:sldMkLst>
          <pc:docMk/>
          <pc:sldMk cId="3672675690" sldId="614"/>
        </pc:sldMkLst>
      </pc:sldChg>
      <pc:sldChg chg="addSp delSp modSp add del mod ord delAnim modShow">
        <pc:chgData name="Porras Perez, Antonio" userId="4e741236-de8a-4c1c-a2e8-87aa39d2f97e" providerId="ADAL" clId="{4D3C7E07-BF47-4E44-9826-348B9C116D22}" dt="2025-04-20T14:23:07.749" v="2186" actId="47"/>
        <pc:sldMkLst>
          <pc:docMk/>
          <pc:sldMk cId="3931239525" sldId="614"/>
        </pc:sldMkLst>
      </pc:sldChg>
      <pc:sldChg chg="addSp delSp modSp add mod delAnim modAnim">
        <pc:chgData name="Porras Perez, Antonio" userId="4e741236-de8a-4c1c-a2e8-87aa39d2f97e" providerId="ADAL" clId="{4D3C7E07-BF47-4E44-9826-348B9C116D22}" dt="2025-04-20T13:50:33.526" v="1683"/>
        <pc:sldMkLst>
          <pc:docMk/>
          <pc:sldMk cId="4187229113" sldId="615"/>
        </pc:sldMkLst>
      </pc:sldChg>
      <pc:sldChg chg="new del">
        <pc:chgData name="Porras Perez, Antonio" userId="4e741236-de8a-4c1c-a2e8-87aa39d2f97e" providerId="ADAL" clId="{4D3C7E07-BF47-4E44-9826-348B9C116D22}" dt="2025-04-20T14:23:07.749" v="2186" actId="47"/>
        <pc:sldMkLst>
          <pc:docMk/>
          <pc:sldMk cId="1261559414" sldId="616"/>
        </pc:sldMkLst>
      </pc:sldChg>
      <pc:sldChg chg="new del">
        <pc:chgData name="Porras Perez, Antonio" userId="4e741236-de8a-4c1c-a2e8-87aa39d2f97e" providerId="ADAL" clId="{4D3C7E07-BF47-4E44-9826-348B9C116D22}" dt="2025-04-20T14:23:07.749" v="2186" actId="47"/>
        <pc:sldMkLst>
          <pc:docMk/>
          <pc:sldMk cId="1957527380" sldId="617"/>
        </pc:sldMkLst>
      </pc:sldChg>
      <pc:sldChg chg="new del">
        <pc:chgData name="Porras Perez, Antonio" userId="4e741236-de8a-4c1c-a2e8-87aa39d2f97e" providerId="ADAL" clId="{4D3C7E07-BF47-4E44-9826-348B9C116D22}" dt="2025-04-20T14:23:07.749" v="2186" actId="47"/>
        <pc:sldMkLst>
          <pc:docMk/>
          <pc:sldMk cId="1309058830" sldId="618"/>
        </pc:sldMkLst>
      </pc:sldChg>
      <pc:sldChg chg="addSp modSp add del modAnim">
        <pc:chgData name="Porras Perez, Antonio" userId="4e741236-de8a-4c1c-a2e8-87aa39d2f97e" providerId="ADAL" clId="{4D3C7E07-BF47-4E44-9826-348B9C116D22}" dt="2025-04-20T13:47:55.556" v="1662" actId="47"/>
        <pc:sldMkLst>
          <pc:docMk/>
          <pc:sldMk cId="3613681095" sldId="619"/>
        </pc:sldMkLst>
      </pc:sldChg>
      <pc:sldChg chg="addSp delSp modSp add mod delAnim modAnim">
        <pc:chgData name="Porras Perez, Antonio" userId="4e741236-de8a-4c1c-a2e8-87aa39d2f97e" providerId="ADAL" clId="{4D3C7E07-BF47-4E44-9826-348B9C116D22}" dt="2025-04-20T14:48:11.462" v="2430" actId="1038"/>
        <pc:sldMkLst>
          <pc:docMk/>
          <pc:sldMk cId="1342752327" sldId="620"/>
        </pc:sldMkLst>
      </pc:sldChg>
      <pc:sldChg chg="addSp delSp modSp add mod delAnim modAnim">
        <pc:chgData name="Porras Perez, Antonio" userId="4e741236-de8a-4c1c-a2e8-87aa39d2f97e" providerId="ADAL" clId="{4D3C7E07-BF47-4E44-9826-348B9C116D22}" dt="2025-04-20T14:23:55.557" v="2189"/>
        <pc:sldMkLst>
          <pc:docMk/>
          <pc:sldMk cId="1941830149" sldId="621"/>
        </pc:sldMkLst>
      </pc:sldChg>
      <pc:sldChg chg="addSp delSp modSp add mod modAnim">
        <pc:chgData name="Porras Perez, Antonio" userId="4e741236-de8a-4c1c-a2e8-87aa39d2f97e" providerId="ADAL" clId="{4D3C7E07-BF47-4E44-9826-348B9C116D22}" dt="2025-04-20T14:22:58.209" v="2185" actId="1076"/>
        <pc:sldMkLst>
          <pc:docMk/>
          <pc:sldMk cId="3084299130" sldId="622"/>
        </pc:sldMkLst>
      </pc:sldChg>
      <pc:sldChg chg="addSp delSp modSp add mod delAnim">
        <pc:chgData name="Porras Perez, Antonio" userId="4e741236-de8a-4c1c-a2e8-87aa39d2f97e" providerId="ADAL" clId="{4D3C7E07-BF47-4E44-9826-348B9C116D22}" dt="2025-04-20T14:49:58.784" v="2435"/>
        <pc:sldMkLst>
          <pc:docMk/>
          <pc:sldMk cId="2826151349" sldId="623"/>
        </pc:sldMkLst>
      </pc:sldChg>
    </pc:docChg>
  </pc:docChgLst>
  <pc:docChgLst>
    <pc:chgData name="Porras Perez, Antonio" userId="4e741236-de8a-4c1c-a2e8-87aa39d2f97e" providerId="ADAL" clId="{1BE13E70-D30A-443C-B535-B95B2642D341}"/>
    <pc:docChg chg="undo redo custSel addSld delSld modSld sldOrd">
      <pc:chgData name="Porras Perez, Antonio" userId="4e741236-de8a-4c1c-a2e8-87aa39d2f97e" providerId="ADAL" clId="{1BE13E70-D30A-443C-B535-B95B2642D341}" dt="2025-04-21T14:26:03.431" v="755"/>
      <pc:docMkLst>
        <pc:docMk/>
      </pc:docMkLst>
      <pc:sldChg chg="modSp mod ord">
        <pc:chgData name="Porras Perez, Antonio" userId="4e741236-de8a-4c1c-a2e8-87aa39d2f97e" providerId="ADAL" clId="{1BE13E70-D30A-443C-B535-B95B2642D341}" dt="2025-04-21T13:59:23.053" v="391" actId="20577"/>
        <pc:sldMkLst>
          <pc:docMk/>
          <pc:sldMk cId="286872166" sldId="553"/>
        </pc:sldMkLst>
      </pc:sldChg>
      <pc:sldChg chg="modSp mod ord">
        <pc:chgData name="Porras Perez, Antonio" userId="4e741236-de8a-4c1c-a2e8-87aa39d2f97e" providerId="ADAL" clId="{1BE13E70-D30A-443C-B535-B95B2642D341}" dt="2025-04-21T13:59:25.917" v="392"/>
        <pc:sldMkLst>
          <pc:docMk/>
          <pc:sldMk cId="143061204" sldId="558"/>
        </pc:sldMkLst>
      </pc:sldChg>
      <pc:sldChg chg="del">
        <pc:chgData name="Porras Perez, Antonio" userId="4e741236-de8a-4c1c-a2e8-87aa39d2f97e" providerId="ADAL" clId="{1BE13E70-D30A-443C-B535-B95B2642D341}" dt="2025-04-21T13:49:39.487" v="226" actId="47"/>
        <pc:sldMkLst>
          <pc:docMk/>
          <pc:sldMk cId="2221705173" sldId="568"/>
        </pc:sldMkLst>
      </pc:sldChg>
      <pc:sldChg chg="modSp mod">
        <pc:chgData name="Porras Perez, Antonio" userId="4e741236-de8a-4c1c-a2e8-87aa39d2f97e" providerId="ADAL" clId="{1BE13E70-D30A-443C-B535-B95B2642D341}" dt="2025-04-21T13:49:53.630" v="228" actId="1076"/>
        <pc:sldMkLst>
          <pc:docMk/>
          <pc:sldMk cId="1609591644" sldId="569"/>
        </pc:sldMkLst>
      </pc:sldChg>
      <pc:sldChg chg="del">
        <pc:chgData name="Porras Perez, Antonio" userId="4e741236-de8a-4c1c-a2e8-87aa39d2f97e" providerId="ADAL" clId="{1BE13E70-D30A-443C-B535-B95B2642D341}" dt="2025-04-21T13:50:20.725" v="230" actId="47"/>
        <pc:sldMkLst>
          <pc:docMk/>
          <pc:sldMk cId="2921104911" sldId="582"/>
        </pc:sldMkLst>
      </pc:sldChg>
      <pc:sldChg chg="modSp mod">
        <pc:chgData name="Porras Perez, Antonio" userId="4e741236-de8a-4c1c-a2e8-87aa39d2f97e" providerId="ADAL" clId="{1BE13E70-D30A-443C-B535-B95B2642D341}" dt="2025-04-21T13:48:56.846" v="223" actId="13822"/>
        <pc:sldMkLst>
          <pc:docMk/>
          <pc:sldMk cId="2364817726" sldId="584"/>
        </pc:sldMkLst>
      </pc:sldChg>
      <pc:sldChg chg="addSp delSp modSp del mod">
        <pc:chgData name="Porras Perez, Antonio" userId="4e741236-de8a-4c1c-a2e8-87aa39d2f97e" providerId="ADAL" clId="{1BE13E70-D30A-443C-B535-B95B2642D341}" dt="2025-04-21T14:04:21.925" v="406" actId="47"/>
        <pc:sldMkLst>
          <pc:docMk/>
          <pc:sldMk cId="1851173632" sldId="591"/>
        </pc:sldMkLst>
      </pc:sldChg>
      <pc:sldChg chg="delSp mod">
        <pc:chgData name="Porras Perez, Antonio" userId="4e741236-de8a-4c1c-a2e8-87aa39d2f97e" providerId="ADAL" clId="{1BE13E70-D30A-443C-B535-B95B2642D341}" dt="2025-04-14T19:40:39.763" v="67" actId="478"/>
        <pc:sldMkLst>
          <pc:docMk/>
          <pc:sldMk cId="1990931627" sldId="594"/>
        </pc:sldMkLst>
      </pc:sldChg>
      <pc:sldChg chg="modSp mod">
        <pc:chgData name="Porras Perez, Antonio" userId="4e741236-de8a-4c1c-a2e8-87aa39d2f97e" providerId="ADAL" clId="{1BE13E70-D30A-443C-B535-B95B2642D341}" dt="2025-04-21T13:33:50.600" v="172" actId="113"/>
        <pc:sldMkLst>
          <pc:docMk/>
          <pc:sldMk cId="3094268237" sldId="600"/>
        </pc:sldMkLst>
      </pc:sldChg>
      <pc:sldChg chg="modSp mod">
        <pc:chgData name="Porras Perez, Antonio" userId="4e741236-de8a-4c1c-a2e8-87aa39d2f97e" providerId="ADAL" clId="{1BE13E70-D30A-443C-B535-B95B2642D341}" dt="2025-04-21T13:37:49.952" v="220" actId="20577"/>
        <pc:sldMkLst>
          <pc:docMk/>
          <pc:sldMk cId="1355938117" sldId="601"/>
        </pc:sldMkLst>
      </pc:sldChg>
      <pc:sldChg chg="addSp delSp modSp mod modShow">
        <pc:chgData name="Porras Perez, Antonio" userId="4e741236-de8a-4c1c-a2e8-87aa39d2f97e" providerId="ADAL" clId="{1BE13E70-D30A-443C-B535-B95B2642D341}" dt="2025-04-21T13:53:00.690" v="273" actId="729"/>
        <pc:sldMkLst>
          <pc:docMk/>
          <pc:sldMk cId="2930236536" sldId="603"/>
        </pc:sldMkLst>
      </pc:sldChg>
      <pc:sldChg chg="modSp mod">
        <pc:chgData name="Porras Perez, Antonio" userId="4e741236-de8a-4c1c-a2e8-87aa39d2f97e" providerId="ADAL" clId="{1BE13E70-D30A-443C-B535-B95B2642D341}" dt="2025-04-21T13:37:19.231" v="211" actId="20577"/>
        <pc:sldMkLst>
          <pc:docMk/>
          <pc:sldMk cId="554113830" sldId="607"/>
        </pc:sldMkLst>
      </pc:sldChg>
      <pc:sldChg chg="addSp delSp modSp mod">
        <pc:chgData name="Porras Perez, Antonio" userId="4e741236-de8a-4c1c-a2e8-87aa39d2f97e" providerId="ADAL" clId="{1BE13E70-D30A-443C-B535-B95B2642D341}" dt="2025-04-14T19:39:50.857" v="66" actId="1036"/>
        <pc:sldMkLst>
          <pc:docMk/>
          <pc:sldMk cId="2501915883" sldId="613"/>
        </pc:sldMkLst>
        <pc:picChg chg="add mod">
          <ac:chgData name="Porras Perez, Antonio" userId="4e741236-de8a-4c1c-a2e8-87aa39d2f97e" providerId="ADAL" clId="{1BE13E70-D30A-443C-B535-B95B2642D341}" dt="2025-04-14T19:39:50.857" v="66" actId="1036"/>
          <ac:picMkLst>
            <pc:docMk/>
            <pc:sldMk cId="2501915883" sldId="613"/>
            <ac:picMk id="10" creationId="{C810AD09-4517-F098-1E05-77C2BB257A55}"/>
          </ac:picMkLst>
        </pc:picChg>
        <pc:picChg chg="mod">
          <ac:chgData name="Porras Perez, Antonio" userId="4e741236-de8a-4c1c-a2e8-87aa39d2f97e" providerId="ADAL" clId="{1BE13E70-D30A-443C-B535-B95B2642D341}" dt="2025-04-14T19:39:50.857" v="66" actId="1036"/>
          <ac:picMkLst>
            <pc:docMk/>
            <pc:sldMk cId="2501915883" sldId="613"/>
            <ac:picMk id="22" creationId="{D8D4D640-323C-24E1-CDE2-67F13D031036}"/>
          </ac:picMkLst>
        </pc:picChg>
        <pc:picChg chg="mod">
          <ac:chgData name="Porras Perez, Antonio" userId="4e741236-de8a-4c1c-a2e8-87aa39d2f97e" providerId="ADAL" clId="{1BE13E70-D30A-443C-B535-B95B2642D341}" dt="2025-04-14T19:39:50.857" v="66" actId="1036"/>
          <ac:picMkLst>
            <pc:docMk/>
            <pc:sldMk cId="2501915883" sldId="613"/>
            <ac:picMk id="42" creationId="{B527E3CD-F235-4E5F-2002-7EDA0EA20D22}"/>
          </ac:picMkLst>
        </pc:picChg>
      </pc:sldChg>
      <pc:sldChg chg="modSp mod modAnim">
        <pc:chgData name="Porras Perez, Antonio" userId="4e741236-de8a-4c1c-a2e8-87aa39d2f97e" providerId="ADAL" clId="{1BE13E70-D30A-443C-B535-B95B2642D341}" dt="2025-04-21T13:29:43.805" v="84"/>
        <pc:sldMkLst>
          <pc:docMk/>
          <pc:sldMk cId="4187229113" sldId="615"/>
        </pc:sldMkLst>
      </pc:sldChg>
      <pc:sldChg chg="delSp modSp mod">
        <pc:chgData name="Porras Perez, Antonio" userId="4e741236-de8a-4c1c-a2e8-87aa39d2f97e" providerId="ADAL" clId="{1BE13E70-D30A-443C-B535-B95B2642D341}" dt="2025-04-21T13:31:16.379" v="138" actId="14100"/>
        <pc:sldMkLst>
          <pc:docMk/>
          <pc:sldMk cId="1941830149" sldId="621"/>
        </pc:sldMkLst>
      </pc:sldChg>
      <pc:sldChg chg="modSp add mod">
        <pc:chgData name="Porras Perez, Antonio" userId="4e741236-de8a-4c1c-a2e8-87aa39d2f97e" providerId="ADAL" clId="{1BE13E70-D30A-443C-B535-B95B2642D341}" dt="2025-04-21T13:49:45.955" v="227" actId="1076"/>
        <pc:sldMkLst>
          <pc:docMk/>
          <pc:sldMk cId="3176795169" sldId="624"/>
        </pc:sldMkLst>
      </pc:sldChg>
      <pc:sldChg chg="modSp add">
        <pc:chgData name="Porras Perez, Antonio" userId="4e741236-de8a-4c1c-a2e8-87aa39d2f97e" providerId="ADAL" clId="{1BE13E70-D30A-443C-B535-B95B2642D341}" dt="2025-04-21T13:50:24.759" v="232" actId="113"/>
        <pc:sldMkLst>
          <pc:docMk/>
          <pc:sldMk cId="2966587971" sldId="625"/>
        </pc:sldMkLst>
      </pc:sldChg>
      <pc:sldChg chg="addSp delSp modSp add mod modAnim">
        <pc:chgData name="Porras Perez, Antonio" userId="4e741236-de8a-4c1c-a2e8-87aa39d2f97e" providerId="ADAL" clId="{1BE13E70-D30A-443C-B535-B95B2642D341}" dt="2025-04-21T13:54:00.282" v="280" actId="1076"/>
        <pc:sldMkLst>
          <pc:docMk/>
          <pc:sldMk cId="3757923097" sldId="626"/>
        </pc:sldMkLst>
      </pc:sldChg>
      <pc:sldChg chg="addSp delSp modSp add mod delAnim modAnim">
        <pc:chgData name="Porras Perez, Antonio" userId="4e741236-de8a-4c1c-a2e8-87aa39d2f97e" providerId="ADAL" clId="{1BE13E70-D30A-443C-B535-B95B2642D341}" dt="2025-04-21T13:56:32.330" v="319" actId="1076"/>
        <pc:sldMkLst>
          <pc:docMk/>
          <pc:sldMk cId="527403324" sldId="627"/>
        </pc:sldMkLst>
      </pc:sldChg>
      <pc:sldChg chg="modSp add mod ord">
        <pc:chgData name="Porras Perez, Antonio" userId="4e741236-de8a-4c1c-a2e8-87aa39d2f97e" providerId="ADAL" clId="{1BE13E70-D30A-443C-B535-B95B2642D341}" dt="2025-04-21T14:17:06.904" v="447" actId="113"/>
        <pc:sldMkLst>
          <pc:docMk/>
          <pc:sldMk cId="1180476338" sldId="628"/>
        </pc:sldMkLst>
      </pc:sldChg>
      <pc:sldChg chg="new del">
        <pc:chgData name="Porras Perez, Antonio" userId="4e741236-de8a-4c1c-a2e8-87aa39d2f97e" providerId="ADAL" clId="{1BE13E70-D30A-443C-B535-B95B2642D341}" dt="2025-04-21T14:17:11.683" v="449" actId="680"/>
        <pc:sldMkLst>
          <pc:docMk/>
          <pc:sldMk cId="2563591808" sldId="629"/>
        </pc:sldMkLst>
      </pc:sldChg>
      <pc:sldChg chg="addSp delSp modSp add mod delAnim">
        <pc:chgData name="Porras Perez, Antonio" userId="4e741236-de8a-4c1c-a2e8-87aa39d2f97e" providerId="ADAL" clId="{1BE13E70-D30A-443C-B535-B95B2642D341}" dt="2025-04-21T14:26:00.697" v="754" actId="1076"/>
        <pc:sldMkLst>
          <pc:docMk/>
          <pc:sldMk cId="2729464453" sldId="629"/>
        </pc:sldMkLst>
      </pc:sldChg>
      <pc:sldChg chg="add del">
        <pc:chgData name="Porras Perez, Antonio" userId="4e741236-de8a-4c1c-a2e8-87aa39d2f97e" providerId="ADAL" clId="{1BE13E70-D30A-443C-B535-B95B2642D341}" dt="2025-04-21T14:17:55.807" v="496"/>
        <pc:sldMkLst>
          <pc:docMk/>
          <pc:sldMk cId="1922201752" sldId="630"/>
        </pc:sldMkLst>
      </pc:sldChg>
      <pc:sldChg chg="addSp delSp modSp add mod">
        <pc:chgData name="Porras Perez, Antonio" userId="4e741236-de8a-4c1c-a2e8-87aa39d2f97e" providerId="ADAL" clId="{1BE13E70-D30A-443C-B535-B95B2642D341}" dt="2025-04-21T14:26:03.431" v="755"/>
        <pc:sldMkLst>
          <pc:docMk/>
          <pc:sldMk cId="3034514277" sldId="630"/>
        </pc:sldMkLst>
      </pc:sldChg>
    </pc:docChg>
  </pc:docChgLst>
  <pc:docChgLst>
    <pc:chgData name="Porras Perez, Antonio" userId="4e741236-de8a-4c1c-a2e8-87aa39d2f97e" providerId="ADAL" clId="{64A39872-90CB-D148-BCAB-B2C332681DA7}"/>
    <pc:docChg chg="undo redo custSel addSld delSld modSld">
      <pc:chgData name="Porras Perez, Antonio" userId="4e741236-de8a-4c1c-a2e8-87aa39d2f97e" providerId="ADAL" clId="{64A39872-90CB-D148-BCAB-B2C332681DA7}" dt="2025-04-19T22:36:40.535" v="748" actId="2696"/>
      <pc:docMkLst>
        <pc:docMk/>
      </pc:docMkLst>
      <pc:sldChg chg="modSp mod">
        <pc:chgData name="Porras Perez, Antonio" userId="4e741236-de8a-4c1c-a2e8-87aa39d2f97e" providerId="ADAL" clId="{64A39872-90CB-D148-BCAB-B2C332681DA7}" dt="2025-04-19T22:23:51.764" v="722" actId="14100"/>
        <pc:sldMkLst>
          <pc:docMk/>
          <pc:sldMk cId="3083552021" sldId="546"/>
        </pc:sldMkLst>
      </pc:sldChg>
      <pc:sldChg chg="del">
        <pc:chgData name="Porras Perez, Antonio" userId="4e741236-de8a-4c1c-a2e8-87aa39d2f97e" providerId="ADAL" clId="{64A39872-90CB-D148-BCAB-B2C332681DA7}" dt="2025-04-19T22:36:40.535" v="748" actId="2696"/>
        <pc:sldMkLst>
          <pc:docMk/>
          <pc:sldMk cId="3715472327" sldId="549"/>
        </pc:sldMkLst>
      </pc:sldChg>
      <pc:sldChg chg="modSp mod">
        <pc:chgData name="Porras Perez, Antonio" userId="4e741236-de8a-4c1c-a2e8-87aa39d2f97e" providerId="ADAL" clId="{64A39872-90CB-D148-BCAB-B2C332681DA7}" dt="2025-04-19T22:19:01.564" v="715" actId="20577"/>
        <pc:sldMkLst>
          <pc:docMk/>
          <pc:sldMk cId="1952361232" sldId="596"/>
        </pc:sldMkLst>
      </pc:sldChg>
      <pc:sldChg chg="modSp mod">
        <pc:chgData name="Porras Perez, Antonio" userId="4e741236-de8a-4c1c-a2e8-87aa39d2f97e" providerId="ADAL" clId="{64A39872-90CB-D148-BCAB-B2C332681DA7}" dt="2025-04-19T22:29:21.124" v="747" actId="14100"/>
        <pc:sldMkLst>
          <pc:docMk/>
          <pc:sldMk cId="2452574272" sldId="597"/>
        </pc:sldMkLst>
      </pc:sldChg>
      <pc:sldChg chg="addSp delSp modSp">
        <pc:chgData name="Porras Perez, Antonio" userId="4e741236-de8a-4c1c-a2e8-87aa39d2f97e" providerId="ADAL" clId="{64A39872-90CB-D148-BCAB-B2C332681DA7}" dt="2025-03-30T15:45:28.981" v="74" actId="1037"/>
        <pc:sldMkLst>
          <pc:docMk/>
          <pc:sldMk cId="184725965" sldId="610"/>
        </pc:sldMkLst>
      </pc:sldChg>
      <pc:sldChg chg="addSp delSp modSp mod modAnim">
        <pc:chgData name="Porras Perez, Antonio" userId="4e741236-de8a-4c1c-a2e8-87aa39d2f97e" providerId="ADAL" clId="{64A39872-90CB-D148-BCAB-B2C332681DA7}" dt="2025-03-30T15:49:13.946" v="268" actId="14100"/>
        <pc:sldMkLst>
          <pc:docMk/>
          <pc:sldMk cId="205999053" sldId="611"/>
        </pc:sldMkLst>
      </pc:sldChg>
      <pc:sldChg chg="addSp delSp modSp add mod delAnim modAnim">
        <pc:chgData name="Porras Perez, Antonio" userId="4e741236-de8a-4c1c-a2e8-87aa39d2f97e" providerId="ADAL" clId="{64A39872-90CB-D148-BCAB-B2C332681DA7}" dt="2025-03-30T15:53:43.873" v="453" actId="1037"/>
        <pc:sldMkLst>
          <pc:docMk/>
          <pc:sldMk cId="129238227" sldId="612"/>
        </pc:sldMkLst>
      </pc:sldChg>
      <pc:sldChg chg="addSp delSp modSp add mod modAnim">
        <pc:chgData name="Porras Perez, Antonio" userId="4e741236-de8a-4c1c-a2e8-87aa39d2f97e" providerId="ADAL" clId="{64A39872-90CB-D148-BCAB-B2C332681DA7}" dt="2025-04-19T22:22:41.878" v="719" actId="14100"/>
        <pc:sldMkLst>
          <pc:docMk/>
          <pc:sldMk cId="2501915883" sldId="613"/>
        </pc:sldMkLst>
        <pc:picChg chg="mod">
          <ac:chgData name="Porras Perez, Antonio" userId="4e741236-de8a-4c1c-a2e8-87aa39d2f97e" providerId="ADAL" clId="{64A39872-90CB-D148-BCAB-B2C332681DA7}" dt="2025-04-19T22:22:35.709" v="717" actId="14100"/>
          <ac:picMkLst>
            <pc:docMk/>
            <pc:sldMk cId="2501915883" sldId="613"/>
            <ac:picMk id="16" creationId="{FD2D37E0-BC5C-16A1-E456-FBDD1AA1079B}"/>
          </ac:picMkLst>
        </pc:picChg>
        <pc:picChg chg="mod">
          <ac:chgData name="Porras Perez, Antonio" userId="4e741236-de8a-4c1c-a2e8-87aa39d2f97e" providerId="ADAL" clId="{64A39872-90CB-D148-BCAB-B2C332681DA7}" dt="2025-04-19T22:22:41.878" v="719" actId="14100"/>
          <ac:picMkLst>
            <pc:docMk/>
            <pc:sldMk cId="2501915883" sldId="613"/>
            <ac:picMk id="18" creationId="{20C9D4CC-B9D9-3E0D-FB54-FC0080AD9930}"/>
          </ac:picMkLst>
        </pc:picChg>
      </pc:sldChg>
      <pc:sldChg chg="modSp mod">
        <pc:chgData name="Porras Perez, Antonio" userId="4e741236-de8a-4c1c-a2e8-87aa39d2f97e" providerId="ADAL" clId="{64A39872-90CB-D148-BCAB-B2C332681DA7}" dt="2025-04-19T22:24:48.028" v="742" actId="20577"/>
        <pc:sldMkLst>
          <pc:docMk/>
          <pc:sldMk cId="3931239525" sldId="614"/>
        </pc:sldMkLst>
      </pc:sldChg>
    </pc:docChg>
  </pc:docChgLst>
  <pc:docChgLst>
    <pc:chgData name="Porras Perez, Antonio" userId="4e741236-de8a-4c1c-a2e8-87aa39d2f97e" providerId="ADAL" clId="{C4708C40-C241-5847-958C-AAC7FB1050C7}"/>
    <pc:docChg chg="modSld">
      <pc:chgData name="Porras Perez, Antonio" userId="4e741236-de8a-4c1c-a2e8-87aa39d2f97e" providerId="ADAL" clId="{C4708C40-C241-5847-958C-AAC7FB1050C7}" dt="2025-05-09T17:04:57.015" v="11" actId="1037"/>
      <pc:docMkLst>
        <pc:docMk/>
      </pc:docMkLst>
      <pc:sldChg chg="addSp modSp">
        <pc:chgData name="Porras Perez, Antonio" userId="4e741236-de8a-4c1c-a2e8-87aa39d2f97e" providerId="ADAL" clId="{C4708C40-C241-5847-958C-AAC7FB1050C7}" dt="2025-05-09T17:04:57.015" v="11" actId="1037"/>
        <pc:sldMkLst>
          <pc:docMk/>
          <pc:sldMk cId="1990931627" sldId="594"/>
        </pc:sldMkLst>
      </pc:sldChg>
    </pc:docChg>
  </pc:docChgLst>
  <pc:docChgLst>
    <pc:chgData name="Porras Perez, Antonio" userId="4e741236-de8a-4c1c-a2e8-87aa39d2f97e" providerId="ADAL" clId="{2F760428-1149-4D9F-BFFA-BA27E6C84E32}"/>
    <pc:docChg chg="undo redo custSel addSld delSld modSld">
      <pc:chgData name="Porras Perez, Antonio" userId="4e741236-de8a-4c1c-a2e8-87aa39d2f97e" providerId="ADAL" clId="{2F760428-1149-4D9F-BFFA-BA27E6C84E32}" dt="2025-03-30T16:50:20.557" v="785"/>
      <pc:docMkLst>
        <pc:docMk/>
      </pc:docMkLst>
      <pc:sldChg chg="addSp delSp modSp mod modAnim">
        <pc:chgData name="Porras Perez, Antonio" userId="4e741236-de8a-4c1c-a2e8-87aa39d2f97e" providerId="ADAL" clId="{2F760428-1149-4D9F-BFFA-BA27E6C84E32}" dt="2025-03-30T16:50:05.898" v="781"/>
        <pc:sldMkLst>
          <pc:docMk/>
          <pc:sldMk cId="2180605660" sldId="538"/>
        </pc:sldMkLst>
      </pc:sldChg>
      <pc:sldChg chg="add">
        <pc:chgData name="Porras Perez, Antonio" userId="4e741236-de8a-4c1c-a2e8-87aa39d2f97e" providerId="ADAL" clId="{2F760428-1149-4D9F-BFFA-BA27E6C84E32}" dt="2025-03-29T16:37:06.098" v="0"/>
        <pc:sldMkLst>
          <pc:docMk/>
          <pc:sldMk cId="1700638203" sldId="609"/>
        </pc:sldMkLst>
      </pc:sldChg>
      <pc:sldChg chg="addSp delSp modSp add mod modAnim">
        <pc:chgData name="Porras Perez, Antonio" userId="4e741236-de8a-4c1c-a2e8-87aa39d2f97e" providerId="ADAL" clId="{2F760428-1149-4D9F-BFFA-BA27E6C84E32}" dt="2025-03-30T16:50:08.548" v="782"/>
        <pc:sldMkLst>
          <pc:docMk/>
          <pc:sldMk cId="184725965" sldId="610"/>
        </pc:sldMkLst>
      </pc:sldChg>
      <pc:sldChg chg="add del">
        <pc:chgData name="Porras Perez, Antonio" userId="4e741236-de8a-4c1c-a2e8-87aa39d2f97e" providerId="ADAL" clId="{2F760428-1149-4D9F-BFFA-BA27E6C84E32}" dt="2025-03-29T16:59:38.098" v="239" actId="47"/>
        <pc:sldMkLst>
          <pc:docMk/>
          <pc:sldMk cId="3351433692" sldId="610"/>
        </pc:sldMkLst>
      </pc:sldChg>
      <pc:sldChg chg="addSp delSp modSp add mod delAnim modAnim">
        <pc:chgData name="Porras Perez, Antonio" userId="4e741236-de8a-4c1c-a2e8-87aa39d2f97e" providerId="ADAL" clId="{2F760428-1149-4D9F-BFFA-BA27E6C84E32}" dt="2025-03-30T16:50:11.019" v="783"/>
        <pc:sldMkLst>
          <pc:docMk/>
          <pc:sldMk cId="205999053" sldId="611"/>
        </pc:sldMkLst>
      </pc:sldChg>
      <pc:sldChg chg="addSp delSp modSp mod modAnim">
        <pc:chgData name="Porras Perez, Antonio" userId="4e741236-de8a-4c1c-a2e8-87aa39d2f97e" providerId="ADAL" clId="{2F760428-1149-4D9F-BFFA-BA27E6C84E32}" dt="2025-03-30T16:50:14.422" v="784"/>
        <pc:sldMkLst>
          <pc:docMk/>
          <pc:sldMk cId="129238227" sldId="612"/>
        </pc:sldMkLst>
      </pc:sldChg>
      <pc:sldChg chg="addSp delSp modSp mod modAnim">
        <pc:chgData name="Porras Perez, Antonio" userId="4e741236-de8a-4c1c-a2e8-87aa39d2f97e" providerId="ADAL" clId="{2F760428-1149-4D9F-BFFA-BA27E6C84E32}" dt="2025-03-30T16:50:20.557" v="785"/>
        <pc:sldMkLst>
          <pc:docMk/>
          <pc:sldMk cId="2501915883" sldId="613"/>
        </pc:sldMkLst>
      </pc:sldChg>
    </pc:docChg>
  </pc:docChgLst>
  <pc:docChgLst>
    <pc:chgData name="Porras Perez, Antonio" userId="4e741236-de8a-4c1c-a2e8-87aa39d2f97e" providerId="ADAL" clId="{78FCFA96-606B-407F-A5DC-9D653C832E34}"/>
    <pc:docChg chg="delSld modSld modMainMaster">
      <pc:chgData name="Porras Perez, Antonio" userId="4e741236-de8a-4c1c-a2e8-87aa39d2f97e" providerId="ADAL" clId="{78FCFA96-606B-407F-A5DC-9D653C832E34}" dt="2025-03-31T12:27:29.650" v="2" actId="47"/>
      <pc:docMkLst>
        <pc:docMk/>
      </pc:docMkLst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177154860" sldId="438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027562206" sldId="454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582620054" sldId="521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4026423025" sldId="537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180605660" sldId="538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000710809" sldId="539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692521339" sldId="540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045285527" sldId="544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171153911" sldId="545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083552021" sldId="546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368932900" sldId="548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715472327" sldId="549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4086964806" sldId="550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314937299" sldId="551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333317341" sldId="552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86872166" sldId="553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300342027" sldId="554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018496761" sldId="555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980601638" sldId="557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43061204" sldId="558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186739616" sldId="559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301170425" sldId="560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208217653" sldId="562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86119513" sldId="563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616562960" sldId="566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209555481" sldId="567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221705173" sldId="568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609591644" sldId="569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597173159" sldId="570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526431711" sldId="571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527427452" sldId="576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308373498" sldId="581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921104911" sldId="582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051755087" sldId="583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364817726" sldId="584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988355956" sldId="585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589590258" sldId="588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660273299" sldId="589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851173632" sldId="591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32912047" sldId="592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190570579" sldId="593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990931627" sldId="594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677556226" sldId="595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952361232" sldId="596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452574272" sldId="597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293953251" sldId="598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3094268237" sldId="600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355938117" sldId="601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877082611" sldId="602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930236536" sldId="603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554113830" sldId="607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431889411" sldId="608"/>
        </pc:sldMkLst>
      </pc:sldChg>
      <pc:sldChg chg="modSp del">
        <pc:chgData name="Porras Perez, Antonio" userId="4e741236-de8a-4c1c-a2e8-87aa39d2f97e" providerId="ADAL" clId="{78FCFA96-606B-407F-A5DC-9D653C832E34}" dt="2025-03-31T12:27:29.650" v="2" actId="47"/>
        <pc:sldMkLst>
          <pc:docMk/>
          <pc:sldMk cId="1700638203" sldId="609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84725965" sldId="610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05999053" sldId="611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129238227" sldId="612"/>
        </pc:sldMkLst>
      </pc:sldChg>
      <pc:sldChg chg="modSp">
        <pc:chgData name="Porras Perez, Antonio" userId="4e741236-de8a-4c1c-a2e8-87aa39d2f97e" providerId="ADAL" clId="{78FCFA96-606B-407F-A5DC-9D653C832E34}" dt="2025-03-31T12:26:37.461" v="1"/>
        <pc:sldMkLst>
          <pc:docMk/>
          <pc:sldMk cId="2501915883" sldId="613"/>
        </pc:sldMkLst>
      </pc:sldChg>
      <pc:sldMasterChg chg="modSldLayout">
        <pc:chgData name="Porras Perez, Antonio" userId="4e741236-de8a-4c1c-a2e8-87aa39d2f97e" providerId="ADAL" clId="{78FCFA96-606B-407F-A5DC-9D653C832E34}" dt="2025-03-31T12:24:22.461" v="0"/>
        <pc:sldMasterMkLst>
          <pc:docMk/>
          <pc:sldMasterMk cId="1431004984" sldId="2147483672"/>
        </pc:sldMasterMkLst>
        <pc:sldLayoutChg chg="addSp">
          <pc:chgData name="Porras Perez, Antonio" userId="4e741236-de8a-4c1c-a2e8-87aa39d2f97e" providerId="ADAL" clId="{78FCFA96-606B-407F-A5DC-9D653C832E34}" dt="2025-03-31T12:24:22.461" v="0"/>
          <pc:sldLayoutMkLst>
            <pc:docMk/>
            <pc:sldMasterMk cId="1431004984" sldId="2147483672"/>
            <pc:sldLayoutMk cId="2017821955" sldId="2147483673"/>
          </pc:sldLayoutMkLst>
        </pc:sldLayoutChg>
      </pc:sldMasterChg>
      <pc:sldMasterChg chg="modSldLayout">
        <pc:chgData name="Porras Perez, Antonio" userId="4e741236-de8a-4c1c-a2e8-87aa39d2f97e" providerId="ADAL" clId="{78FCFA96-606B-407F-A5DC-9D653C832E34}" dt="2025-03-31T12:26:37.461" v="1"/>
        <pc:sldMasterMkLst>
          <pc:docMk/>
          <pc:sldMasterMk cId="2073696043" sldId="2147483684"/>
        </pc:sldMasterMkLst>
        <pc:sldLayoutChg chg="addSp">
          <pc:chgData name="Porras Perez, Antonio" userId="4e741236-de8a-4c1c-a2e8-87aa39d2f97e" providerId="ADAL" clId="{78FCFA96-606B-407F-A5DC-9D653C832E34}" dt="2025-03-31T12:26:37.461" v="1"/>
          <pc:sldLayoutMkLst>
            <pc:docMk/>
            <pc:sldMasterMk cId="2073696043" sldId="2147483684"/>
            <pc:sldLayoutMk cId="1978880019" sldId="2147483685"/>
          </pc:sldLayoutMkLst>
        </pc:sldLayoutChg>
      </pc:sldMasterChg>
    </pc:docChg>
  </pc:docChgLst>
  <pc:docChgLst>
    <pc:chgData name="Porras Perez, Antonio" userId="4e741236-de8a-4c1c-a2e8-87aa39d2f97e" providerId="ADAL" clId="{B9E1B081-0F61-9B41-9599-87E3761821DD}"/>
    <pc:docChg chg="undo custSel addSld modSld">
      <pc:chgData name="Porras Perez, Antonio" userId="4e741236-de8a-4c1c-a2e8-87aa39d2f97e" providerId="ADAL" clId="{B9E1B081-0F61-9B41-9599-87E3761821DD}" dt="2025-07-08T07:42:38.900" v="326" actId="1038"/>
      <pc:docMkLst>
        <pc:docMk/>
      </pc:docMkLst>
      <pc:sldChg chg="modSp mod">
        <pc:chgData name="Porras Perez, Antonio" userId="4e741236-de8a-4c1c-a2e8-87aa39d2f97e" providerId="ADAL" clId="{B9E1B081-0F61-9B41-9599-87E3761821DD}" dt="2025-07-08T07:39:33.400" v="267" actId="20577"/>
        <pc:sldMkLst>
          <pc:docMk/>
          <pc:sldMk cId="1870524762" sldId="614"/>
        </pc:sldMkLst>
        <pc:spChg chg="mod">
          <ac:chgData name="Porras Perez, Antonio" userId="4e741236-de8a-4c1c-a2e8-87aa39d2f97e" providerId="ADAL" clId="{B9E1B081-0F61-9B41-9599-87E3761821DD}" dt="2025-07-08T07:39:33.400" v="267" actId="20577"/>
          <ac:spMkLst>
            <pc:docMk/>
            <pc:sldMk cId="1870524762" sldId="614"/>
            <ac:spMk id="2" creationId="{799B3C86-78EF-4B28-9242-F0D4F4DE0159}"/>
          </ac:spMkLst>
        </pc:spChg>
      </pc:sldChg>
      <pc:sldChg chg="addSp delSp modSp mod">
        <pc:chgData name="Porras Perez, Antonio" userId="4e741236-de8a-4c1c-a2e8-87aa39d2f97e" providerId="ADAL" clId="{B9E1B081-0F61-9B41-9599-87E3761821DD}" dt="2025-07-08T07:42:38.900" v="326" actId="1038"/>
        <pc:sldMkLst>
          <pc:docMk/>
          <pc:sldMk cId="877219451" sldId="615"/>
        </pc:sldMkLst>
        <pc:spChg chg="mod">
          <ac:chgData name="Porras Perez, Antonio" userId="4e741236-de8a-4c1c-a2e8-87aa39d2f97e" providerId="ADAL" clId="{B9E1B081-0F61-9B41-9599-87E3761821DD}" dt="2025-07-08T07:42:00.364" v="306" actId="14100"/>
          <ac:spMkLst>
            <pc:docMk/>
            <pc:sldMk cId="877219451" sldId="615"/>
            <ac:spMk id="5" creationId="{17BD315D-0110-86DA-1C15-D5EF93575C5D}"/>
          </ac:spMkLst>
        </pc:spChg>
        <pc:spChg chg="add del mod">
          <ac:chgData name="Porras Perez, Antonio" userId="4e741236-de8a-4c1c-a2e8-87aa39d2f97e" providerId="ADAL" clId="{B9E1B081-0F61-9B41-9599-87E3761821DD}" dt="2025-07-08T07:40:45.022" v="275" actId="478"/>
          <ac:spMkLst>
            <pc:docMk/>
            <pc:sldMk cId="877219451" sldId="615"/>
            <ac:spMk id="6" creationId="{B814E97F-42E0-7698-4FA0-71B940D61B7F}"/>
          </ac:spMkLst>
        </pc:spChg>
        <pc:spChg chg="mod">
          <ac:chgData name="Porras Perez, Antonio" userId="4e741236-de8a-4c1c-a2e8-87aa39d2f97e" providerId="ADAL" clId="{B9E1B081-0F61-9B41-9599-87E3761821DD}" dt="2025-07-08T07:42:28.669" v="311" actId="14100"/>
          <ac:spMkLst>
            <pc:docMk/>
            <pc:sldMk cId="877219451" sldId="615"/>
            <ac:spMk id="8" creationId="{94A20F2F-9923-C2CC-D7BB-980FAAA84CA1}"/>
          </ac:spMkLst>
        </pc:spChg>
        <pc:spChg chg="mod">
          <ac:chgData name="Porras Perez, Antonio" userId="4e741236-de8a-4c1c-a2e8-87aa39d2f97e" providerId="ADAL" clId="{B9E1B081-0F61-9B41-9599-87E3761821DD}" dt="2025-07-08T07:40:52.897" v="281" actId="1038"/>
          <ac:spMkLst>
            <pc:docMk/>
            <pc:sldMk cId="877219451" sldId="615"/>
            <ac:spMk id="20" creationId="{171F1680-7B43-6740-5B2A-0ADD50E280B7}"/>
          </ac:spMkLst>
        </pc:spChg>
        <pc:spChg chg="mod">
          <ac:chgData name="Porras Perez, Antonio" userId="4e741236-de8a-4c1c-a2e8-87aa39d2f97e" providerId="ADAL" clId="{B9E1B081-0F61-9B41-9599-87E3761821DD}" dt="2025-07-08T07:41:35.005" v="300" actId="1037"/>
          <ac:spMkLst>
            <pc:docMk/>
            <pc:sldMk cId="877219451" sldId="615"/>
            <ac:spMk id="23" creationId="{129B3DF1-B673-4AD2-8677-0338EC04F75B}"/>
          </ac:spMkLst>
        </pc:spChg>
        <pc:spChg chg="mod">
          <ac:chgData name="Porras Perez, Antonio" userId="4e741236-de8a-4c1c-a2e8-87aa39d2f97e" providerId="ADAL" clId="{B9E1B081-0F61-9B41-9599-87E3761821DD}" dt="2025-07-08T07:41:35.005" v="300" actId="1037"/>
          <ac:spMkLst>
            <pc:docMk/>
            <pc:sldMk cId="877219451" sldId="615"/>
            <ac:spMk id="24" creationId="{9FDB2790-28CB-23E1-0250-2D3434C8D1BF}"/>
          </ac:spMkLst>
        </pc:spChg>
        <pc:spChg chg="mod">
          <ac:chgData name="Porras Perez, Antonio" userId="4e741236-de8a-4c1c-a2e8-87aa39d2f97e" providerId="ADAL" clId="{B9E1B081-0F61-9B41-9599-87E3761821DD}" dt="2025-07-08T07:40:52.897" v="281" actId="1038"/>
          <ac:spMkLst>
            <pc:docMk/>
            <pc:sldMk cId="877219451" sldId="615"/>
            <ac:spMk id="25" creationId="{45D1865E-12F0-8BAE-E9CB-11F44859457C}"/>
          </ac:spMkLst>
        </pc:spChg>
        <pc:spChg chg="mod">
          <ac:chgData name="Porras Perez, Antonio" userId="4e741236-de8a-4c1c-a2e8-87aa39d2f97e" providerId="ADAL" clId="{B9E1B081-0F61-9B41-9599-87E3761821DD}" dt="2025-07-08T07:40:52.897" v="281" actId="1038"/>
          <ac:spMkLst>
            <pc:docMk/>
            <pc:sldMk cId="877219451" sldId="615"/>
            <ac:spMk id="28" creationId="{19205726-C82A-7B3B-1AFC-EDC5E37C8E4A}"/>
          </ac:spMkLst>
        </pc:spChg>
        <pc:spChg chg="mod">
          <ac:chgData name="Porras Perez, Antonio" userId="4e741236-de8a-4c1c-a2e8-87aa39d2f97e" providerId="ADAL" clId="{B9E1B081-0F61-9B41-9599-87E3761821DD}" dt="2025-07-08T07:41:35.005" v="300" actId="1037"/>
          <ac:spMkLst>
            <pc:docMk/>
            <pc:sldMk cId="877219451" sldId="615"/>
            <ac:spMk id="29" creationId="{2802A5D9-02EF-A705-5F1D-E887CC6EDA2D}"/>
          </ac:spMkLst>
        </pc:spChg>
        <pc:spChg chg="mod">
          <ac:chgData name="Porras Perez, Antonio" userId="4e741236-de8a-4c1c-a2e8-87aa39d2f97e" providerId="ADAL" clId="{B9E1B081-0F61-9B41-9599-87E3761821DD}" dt="2025-07-08T07:41:35.005" v="300" actId="1037"/>
          <ac:spMkLst>
            <pc:docMk/>
            <pc:sldMk cId="877219451" sldId="615"/>
            <ac:spMk id="30" creationId="{E90224EC-F6E8-3105-69F2-9A04BE50A8BA}"/>
          </ac:spMkLst>
        </pc:spChg>
        <pc:spChg chg="mod">
          <ac:chgData name="Porras Perez, Antonio" userId="4e741236-de8a-4c1c-a2e8-87aa39d2f97e" providerId="ADAL" clId="{B9E1B081-0F61-9B41-9599-87E3761821DD}" dt="2025-07-08T07:41:35.005" v="300" actId="1037"/>
          <ac:spMkLst>
            <pc:docMk/>
            <pc:sldMk cId="877219451" sldId="615"/>
            <ac:spMk id="31" creationId="{BAFF2DA4-2E66-DE1B-A379-9E7E9F11BB8C}"/>
          </ac:spMkLst>
        </pc:spChg>
        <pc:spChg chg="mod">
          <ac:chgData name="Porras Perez, Antonio" userId="4e741236-de8a-4c1c-a2e8-87aa39d2f97e" providerId="ADAL" clId="{B9E1B081-0F61-9B41-9599-87E3761821DD}" dt="2025-07-08T07:41:48.289" v="304" actId="14100"/>
          <ac:spMkLst>
            <pc:docMk/>
            <pc:sldMk cId="877219451" sldId="615"/>
            <ac:spMk id="32" creationId="{8086C3C3-F7B2-9A51-6144-5291920BF81B}"/>
          </ac:spMkLst>
        </pc:spChg>
        <pc:spChg chg="mod">
          <ac:chgData name="Porras Perez, Antonio" userId="4e741236-de8a-4c1c-a2e8-87aa39d2f97e" providerId="ADAL" clId="{B9E1B081-0F61-9B41-9599-87E3761821DD}" dt="2025-07-08T07:41:55.399" v="305" actId="14100"/>
          <ac:spMkLst>
            <pc:docMk/>
            <pc:sldMk cId="877219451" sldId="615"/>
            <ac:spMk id="33" creationId="{39D4346A-03C0-2B62-0552-24C5A9D9B2FC}"/>
          </ac:spMkLst>
        </pc:spChg>
        <pc:picChg chg="mod">
          <ac:chgData name="Porras Perez, Antonio" userId="4e741236-de8a-4c1c-a2e8-87aa39d2f97e" providerId="ADAL" clId="{B9E1B081-0F61-9B41-9599-87E3761821DD}" dt="2025-07-08T07:42:38.900" v="326" actId="1038"/>
          <ac:picMkLst>
            <pc:docMk/>
            <pc:sldMk cId="877219451" sldId="615"/>
            <ac:picMk id="7" creationId="{2069C367-499C-AFEC-A5D8-857A089BDB56}"/>
          </ac:picMkLst>
        </pc:picChg>
        <pc:picChg chg="mod">
          <ac:chgData name="Porras Perez, Antonio" userId="4e741236-de8a-4c1c-a2e8-87aa39d2f97e" providerId="ADAL" clId="{B9E1B081-0F61-9B41-9599-87E3761821DD}" dt="2025-07-08T07:42:38.900" v="326" actId="1038"/>
          <ac:picMkLst>
            <pc:docMk/>
            <pc:sldMk cId="877219451" sldId="615"/>
            <ac:picMk id="11" creationId="{42E9967F-1DA0-8C79-78E0-E8706DEF6A0A}"/>
          </ac:picMkLst>
        </pc:picChg>
        <pc:picChg chg="mod">
          <ac:chgData name="Porras Perez, Antonio" userId="4e741236-de8a-4c1c-a2e8-87aa39d2f97e" providerId="ADAL" clId="{B9E1B081-0F61-9B41-9599-87E3761821DD}" dt="2025-07-08T07:42:38.900" v="326" actId="1038"/>
          <ac:picMkLst>
            <pc:docMk/>
            <pc:sldMk cId="877219451" sldId="615"/>
            <ac:picMk id="1028" creationId="{749BDF16-D5D5-A3C3-4422-96875A152F83}"/>
          </ac:picMkLst>
        </pc:picChg>
        <pc:picChg chg="mod">
          <ac:chgData name="Porras Perez, Antonio" userId="4e741236-de8a-4c1c-a2e8-87aa39d2f97e" providerId="ADAL" clId="{B9E1B081-0F61-9B41-9599-87E3761821DD}" dt="2025-07-08T07:41:35.005" v="300" actId="1037"/>
          <ac:picMkLst>
            <pc:docMk/>
            <pc:sldMk cId="877219451" sldId="615"/>
            <ac:picMk id="1030" creationId="{34AD332C-7EAC-7B6F-77FD-6BACA80A6FD1}"/>
          </ac:picMkLst>
        </pc:picChg>
        <pc:picChg chg="mod">
          <ac:chgData name="Porras Perez, Antonio" userId="4e741236-de8a-4c1c-a2e8-87aa39d2f97e" providerId="ADAL" clId="{B9E1B081-0F61-9B41-9599-87E3761821DD}" dt="2025-07-08T07:00:04.007" v="12" actId="1037"/>
          <ac:picMkLst>
            <pc:docMk/>
            <pc:sldMk cId="877219451" sldId="615"/>
            <ac:picMk id="1034" creationId="{C3896A2D-6099-D620-FF62-9BBA9799D5B2}"/>
          </ac:picMkLst>
        </pc:picChg>
        <pc:picChg chg="mod">
          <ac:chgData name="Porras Perez, Antonio" userId="4e741236-de8a-4c1c-a2e8-87aa39d2f97e" providerId="ADAL" clId="{B9E1B081-0F61-9B41-9599-87E3761821DD}" dt="2025-07-08T07:42:38.900" v="326" actId="1038"/>
          <ac:picMkLst>
            <pc:docMk/>
            <pc:sldMk cId="877219451" sldId="615"/>
            <ac:picMk id="1036" creationId="{72FD48F7-7C8B-29BD-9A3C-A50310D4EBB8}"/>
          </ac:picMkLst>
        </pc:picChg>
        <pc:picChg chg="mod">
          <ac:chgData name="Porras Perez, Antonio" userId="4e741236-de8a-4c1c-a2e8-87aa39d2f97e" providerId="ADAL" clId="{B9E1B081-0F61-9B41-9599-87E3761821DD}" dt="2025-07-08T07:41:35.005" v="300" actId="1037"/>
          <ac:picMkLst>
            <pc:docMk/>
            <pc:sldMk cId="877219451" sldId="615"/>
            <ac:picMk id="1040" creationId="{4CEB0159-55F3-FE51-D039-D378B75BA045}"/>
          </ac:picMkLst>
        </pc:picChg>
      </pc:sldChg>
      <pc:sldChg chg="modSp mod">
        <pc:chgData name="Porras Perez, Antonio" userId="4e741236-de8a-4c1c-a2e8-87aa39d2f97e" providerId="ADAL" clId="{B9E1B081-0F61-9B41-9599-87E3761821DD}" dt="2025-07-08T07:02:46.613" v="13" actId="20577"/>
        <pc:sldMkLst>
          <pc:docMk/>
          <pc:sldMk cId="2872815475" sldId="623"/>
        </pc:sldMkLst>
        <pc:spChg chg="mod">
          <ac:chgData name="Porras Perez, Antonio" userId="4e741236-de8a-4c1c-a2e8-87aa39d2f97e" providerId="ADAL" clId="{B9E1B081-0F61-9B41-9599-87E3761821DD}" dt="2025-07-08T07:02:46.613" v="13" actId="20577"/>
          <ac:spMkLst>
            <pc:docMk/>
            <pc:sldMk cId="2872815475" sldId="623"/>
            <ac:spMk id="10" creationId="{CDADF3C1-05FD-9AA7-4A40-E2F92D5CDA92}"/>
          </ac:spMkLst>
        </pc:spChg>
      </pc:sldChg>
      <pc:sldChg chg="addSp delSp modSp new mod">
        <pc:chgData name="Porras Perez, Antonio" userId="4e741236-de8a-4c1c-a2e8-87aa39d2f97e" providerId="ADAL" clId="{B9E1B081-0F61-9B41-9599-87E3761821DD}" dt="2025-07-08T07:33:11.001" v="262" actId="1076"/>
        <pc:sldMkLst>
          <pc:docMk/>
          <pc:sldMk cId="3086157903" sldId="624"/>
        </pc:sldMkLst>
        <pc:spChg chg="mod">
          <ac:chgData name="Porras Perez, Antonio" userId="4e741236-de8a-4c1c-a2e8-87aa39d2f97e" providerId="ADAL" clId="{B9E1B081-0F61-9B41-9599-87E3761821DD}" dt="2025-07-08T07:30:59.107" v="245" actId="20577"/>
          <ac:spMkLst>
            <pc:docMk/>
            <pc:sldMk cId="3086157903" sldId="624"/>
            <ac:spMk id="2" creationId="{5D934049-3CEB-5AAE-67BD-8B1291B6961B}"/>
          </ac:spMkLst>
        </pc:spChg>
        <pc:spChg chg="del">
          <ac:chgData name="Porras Perez, Antonio" userId="4e741236-de8a-4c1c-a2e8-87aa39d2f97e" providerId="ADAL" clId="{B9E1B081-0F61-9B41-9599-87E3761821DD}" dt="2025-07-08T07:07:00.010" v="38" actId="478"/>
          <ac:spMkLst>
            <pc:docMk/>
            <pc:sldMk cId="3086157903" sldId="624"/>
            <ac:spMk id="3" creationId="{1C7698BB-16F4-5122-8056-9F69BEAE5AE7}"/>
          </ac:spMkLst>
        </pc:spChg>
        <pc:graphicFrameChg chg="add del mod modGraphic">
          <ac:chgData name="Porras Perez, Antonio" userId="4e741236-de8a-4c1c-a2e8-87aa39d2f97e" providerId="ADAL" clId="{B9E1B081-0F61-9B41-9599-87E3761821DD}" dt="2025-07-08T07:14:17.087" v="124" actId="478"/>
          <ac:graphicFrameMkLst>
            <pc:docMk/>
            <pc:sldMk cId="3086157903" sldId="624"/>
            <ac:graphicFrameMk id="5" creationId="{898B3A3D-CF33-8E15-68BB-F6B8529117CE}"/>
          </ac:graphicFrameMkLst>
        </pc:graphicFrameChg>
        <pc:graphicFrameChg chg="add del mod modGraphic">
          <ac:chgData name="Porras Perez, Antonio" userId="4e741236-de8a-4c1c-a2e8-87aa39d2f97e" providerId="ADAL" clId="{B9E1B081-0F61-9B41-9599-87E3761821DD}" dt="2025-07-08T07:16:33.530" v="131" actId="478"/>
          <ac:graphicFrameMkLst>
            <pc:docMk/>
            <pc:sldMk cId="3086157903" sldId="624"/>
            <ac:graphicFrameMk id="6" creationId="{7848E16E-A800-0BBC-5162-10C074CA43C7}"/>
          </ac:graphicFrameMkLst>
        </pc:graphicFrameChg>
        <pc:graphicFrameChg chg="add mod">
          <ac:chgData name="Porras Perez, Antonio" userId="4e741236-de8a-4c1c-a2e8-87aa39d2f97e" providerId="ADAL" clId="{B9E1B081-0F61-9B41-9599-87E3761821DD}" dt="2025-07-08T07:33:11.001" v="262" actId="1076"/>
          <ac:graphicFrameMkLst>
            <pc:docMk/>
            <pc:sldMk cId="3086157903" sldId="624"/>
            <ac:graphicFrameMk id="9" creationId="{931AED0F-5A0D-A6A2-18CD-A6494A632364}"/>
          </ac:graphicFrameMkLst>
        </pc:graphicFrameChg>
        <pc:graphicFrameChg chg="add del mod">
          <ac:chgData name="Porras Perez, Antonio" userId="4e741236-de8a-4c1c-a2e8-87aa39d2f97e" providerId="ADAL" clId="{B9E1B081-0F61-9B41-9599-87E3761821DD}" dt="2025-07-08T07:29:29.473" v="199" actId="478"/>
          <ac:graphicFrameMkLst>
            <pc:docMk/>
            <pc:sldMk cId="3086157903" sldId="624"/>
            <ac:graphicFrameMk id="10" creationId="{B1FB9877-1E41-219E-F49D-9CC66F51F593}"/>
          </ac:graphicFrameMkLst>
        </pc:graphicFrameChg>
        <pc:picChg chg="add mod modCrop">
          <ac:chgData name="Porras Perez, Antonio" userId="4e741236-de8a-4c1c-a2e8-87aa39d2f97e" providerId="ADAL" clId="{B9E1B081-0F61-9B41-9599-87E3761821DD}" dt="2025-07-08T07:33:11.001" v="262" actId="1076"/>
          <ac:picMkLst>
            <pc:docMk/>
            <pc:sldMk cId="3086157903" sldId="624"/>
            <ac:picMk id="8" creationId="{0840DD89-91FA-4E1F-823D-3F11C6812F57}"/>
          </ac:picMkLst>
        </pc:picChg>
      </pc:sldChg>
    </pc:docChg>
  </pc:docChgLst>
  <pc:docChgLst>
    <pc:chgData name="Porras Perez, Antonio" userId="4e741236-de8a-4c1c-a2e8-87aa39d2f97e" providerId="ADAL" clId="{A4756BE1-7FA9-4B00-AFF5-41F7783DB39F}"/>
    <pc:docChg chg="modSld">
      <pc:chgData name="Porras Perez, Antonio" userId="4e741236-de8a-4c1c-a2e8-87aa39d2f97e" providerId="ADAL" clId="{A4756BE1-7FA9-4B00-AFF5-41F7783DB39F}" dt="2025-06-10T20:46:18.136" v="71" actId="1076"/>
      <pc:docMkLst>
        <pc:docMk/>
      </pc:docMkLst>
      <pc:sldChg chg="modSp mod">
        <pc:chgData name="Porras Perez, Antonio" userId="4e741236-de8a-4c1c-a2e8-87aa39d2f97e" providerId="ADAL" clId="{A4756BE1-7FA9-4B00-AFF5-41F7783DB39F}" dt="2025-06-10T20:46:18.136" v="71" actId="1076"/>
        <pc:sldMkLst>
          <pc:docMk/>
          <pc:sldMk cId="1870524762" sldId="614"/>
        </pc:sldMkLst>
        <pc:spChg chg="mod">
          <ac:chgData name="Porras Perez, Antonio" userId="4e741236-de8a-4c1c-a2e8-87aa39d2f97e" providerId="ADAL" clId="{A4756BE1-7FA9-4B00-AFF5-41F7783DB39F}" dt="2025-06-10T20:46:18.136" v="71" actId="1076"/>
          <ac:spMkLst>
            <pc:docMk/>
            <pc:sldMk cId="1870524762" sldId="614"/>
            <ac:spMk id="6" creationId="{8A99BEC5-1483-BD6C-3BDB-6B2641A2837B}"/>
          </ac:spMkLst>
        </pc:spChg>
      </pc:sldChg>
      <pc:sldChg chg="addSp modSp mod">
        <pc:chgData name="Porras Perez, Antonio" userId="4e741236-de8a-4c1c-a2e8-87aa39d2f97e" providerId="ADAL" clId="{A4756BE1-7FA9-4B00-AFF5-41F7783DB39F}" dt="2025-06-10T20:38:58.621" v="66" actId="1076"/>
        <pc:sldMkLst>
          <pc:docMk/>
          <pc:sldMk cId="877219451" sldId="615"/>
        </pc:sldMkLst>
        <pc:spChg chg="add mod">
          <ac:chgData name="Porras Perez, Antonio" userId="4e741236-de8a-4c1c-a2e8-87aa39d2f97e" providerId="ADAL" clId="{A4756BE1-7FA9-4B00-AFF5-41F7783DB39F}" dt="2025-06-10T20:38:39.322" v="65" actId="20577"/>
          <ac:spMkLst>
            <pc:docMk/>
            <pc:sldMk cId="877219451" sldId="615"/>
            <ac:spMk id="8" creationId="{94A20F2F-9923-C2CC-D7BB-980FAAA84CA1}"/>
          </ac:spMkLst>
        </pc:spChg>
        <pc:spChg chg="mod">
          <ac:chgData name="Porras Perez, Antonio" userId="4e741236-de8a-4c1c-a2e8-87aa39d2f97e" providerId="ADAL" clId="{A4756BE1-7FA9-4B00-AFF5-41F7783DB39F}" dt="2025-06-10T20:38:58.621" v="66" actId="1076"/>
          <ac:spMkLst>
            <pc:docMk/>
            <pc:sldMk cId="877219451" sldId="615"/>
            <ac:spMk id="20" creationId="{171F1680-7B43-6740-5B2A-0ADD50E280B7}"/>
          </ac:spMkLst>
        </pc:spChg>
        <pc:spChg chg="mod">
          <ac:chgData name="Porras Perez, Antonio" userId="4e741236-de8a-4c1c-a2e8-87aa39d2f97e" providerId="ADAL" clId="{A4756BE1-7FA9-4B00-AFF5-41F7783DB39F}" dt="2025-06-10T20:38:00.982" v="30" actId="1076"/>
          <ac:spMkLst>
            <pc:docMk/>
            <pc:sldMk cId="877219451" sldId="615"/>
            <ac:spMk id="23" creationId="{129B3DF1-B673-4AD2-8677-0338EC04F75B}"/>
          </ac:spMkLst>
        </pc:spChg>
        <pc:spChg chg="mod">
          <ac:chgData name="Porras Perez, Antonio" userId="4e741236-de8a-4c1c-a2e8-87aa39d2f97e" providerId="ADAL" clId="{A4756BE1-7FA9-4B00-AFF5-41F7783DB39F}" dt="2025-06-10T20:36:42.974" v="18" actId="20577"/>
          <ac:spMkLst>
            <pc:docMk/>
            <pc:sldMk cId="877219451" sldId="615"/>
            <ac:spMk id="33" creationId="{39D4346A-03C0-2B62-0552-24C5A9D9B2FC}"/>
          </ac:spMkLst>
        </pc:spChg>
        <pc:picChg chg="add mod">
          <ac:chgData name="Porras Perez, Antonio" userId="4e741236-de8a-4c1c-a2e8-87aa39d2f97e" providerId="ADAL" clId="{A4756BE1-7FA9-4B00-AFF5-41F7783DB39F}" dt="2025-06-10T20:38:04.883" v="31" actId="1076"/>
          <ac:picMkLst>
            <pc:docMk/>
            <pc:sldMk cId="877219451" sldId="615"/>
            <ac:picMk id="7" creationId="{2069C367-499C-AFEC-A5D8-857A089BDB56}"/>
          </ac:picMkLst>
        </pc:picChg>
        <pc:picChg chg="mod">
          <ac:chgData name="Porras Perez, Antonio" userId="4e741236-de8a-4c1c-a2e8-87aa39d2f97e" providerId="ADAL" clId="{A4756BE1-7FA9-4B00-AFF5-41F7783DB39F}" dt="2025-06-10T20:37:47.700" v="28" actId="1076"/>
          <ac:picMkLst>
            <pc:docMk/>
            <pc:sldMk cId="877219451" sldId="615"/>
            <ac:picMk id="11" creationId="{42E9967F-1DA0-8C79-78E0-E8706DEF6A0A}"/>
          </ac:picMkLst>
        </pc:picChg>
        <pc:picChg chg="mod">
          <ac:chgData name="Porras Perez, Antonio" userId="4e741236-de8a-4c1c-a2e8-87aa39d2f97e" providerId="ADAL" clId="{A4756BE1-7FA9-4B00-AFF5-41F7783DB39F}" dt="2025-06-10T20:37:55.558" v="29" actId="1076"/>
          <ac:picMkLst>
            <pc:docMk/>
            <pc:sldMk cId="877219451" sldId="615"/>
            <ac:picMk id="1026" creationId="{E24E89F0-8686-05CE-40CA-C4BA71822C5C}"/>
          </ac:picMkLst>
        </pc:picChg>
      </pc:sldChg>
      <pc:sldChg chg="modSp mod">
        <pc:chgData name="Porras Perez, Antonio" userId="4e741236-de8a-4c1c-a2e8-87aa39d2f97e" providerId="ADAL" clId="{A4756BE1-7FA9-4B00-AFF5-41F7783DB39F}" dt="2025-06-10T20:43:27.730" v="69" actId="1076"/>
        <pc:sldMkLst>
          <pc:docMk/>
          <pc:sldMk cId="4230369187" sldId="620"/>
        </pc:sldMkLst>
        <pc:spChg chg="mod">
          <ac:chgData name="Porras Perez, Antonio" userId="4e741236-de8a-4c1c-a2e8-87aa39d2f97e" providerId="ADAL" clId="{A4756BE1-7FA9-4B00-AFF5-41F7783DB39F}" dt="2025-06-10T20:43:19.451" v="68" actId="20577"/>
          <ac:spMkLst>
            <pc:docMk/>
            <pc:sldMk cId="4230369187" sldId="620"/>
            <ac:spMk id="16" creationId="{289BFE23-525F-D2FF-2B5D-B3E509AE9721}"/>
          </ac:spMkLst>
        </pc:spChg>
        <pc:spChg chg="mod">
          <ac:chgData name="Porras Perez, Antonio" userId="4e741236-de8a-4c1c-a2e8-87aa39d2f97e" providerId="ADAL" clId="{A4756BE1-7FA9-4B00-AFF5-41F7783DB39F}" dt="2025-06-10T20:43:27.730" v="69" actId="1076"/>
          <ac:spMkLst>
            <pc:docMk/>
            <pc:sldMk cId="4230369187" sldId="620"/>
            <ac:spMk id="22" creationId="{BF8F8807-B910-810B-BC2D-FFC2DEC30BE0}"/>
          </ac:spMkLst>
        </pc:spChg>
      </pc:sldChg>
      <pc:sldChg chg="modSp mod">
        <pc:chgData name="Porras Perez, Antonio" userId="4e741236-de8a-4c1c-a2e8-87aa39d2f97e" providerId="ADAL" clId="{A4756BE1-7FA9-4B00-AFF5-41F7783DB39F}" dt="2025-06-10T20:43:12.183" v="67" actId="20577"/>
        <pc:sldMkLst>
          <pc:docMk/>
          <pc:sldMk cId="2872815475" sldId="623"/>
        </pc:sldMkLst>
        <pc:spChg chg="mod">
          <ac:chgData name="Porras Perez, Antonio" userId="4e741236-de8a-4c1c-a2e8-87aa39d2f97e" providerId="ADAL" clId="{A4756BE1-7FA9-4B00-AFF5-41F7783DB39F}" dt="2025-06-10T20:43:12.183" v="67" actId="20577"/>
          <ac:spMkLst>
            <pc:docMk/>
            <pc:sldMk cId="2872815475" sldId="623"/>
            <ac:spMk id="14" creationId="{6965972C-3E90-9BED-F3AA-0C8A2B017692}"/>
          </ac:spMkLst>
        </pc:spChg>
      </pc:sldChg>
    </pc:docChg>
  </pc:docChgLst>
  <pc:docChgLst>
    <pc:chgData name="Porras Perez, Antonio" userId="4e741236-de8a-4c1c-a2e8-87aa39d2f97e" providerId="ADAL" clId="{836152E4-6EEB-4587-BF31-C66AFBDF37EE}"/>
    <pc:docChg chg="modSld">
      <pc:chgData name="Porras Perez, Antonio" userId="4e741236-de8a-4c1c-a2e8-87aa39d2f97e" providerId="ADAL" clId="{836152E4-6EEB-4587-BF31-C66AFBDF37EE}" dt="2025-01-08T16:18:26.828" v="8" actId="1036"/>
      <pc:docMkLst>
        <pc:docMk/>
      </pc:docMkLst>
      <pc:sldChg chg="modSp mod">
        <pc:chgData name="Porras Perez, Antonio" userId="4e741236-de8a-4c1c-a2e8-87aa39d2f97e" providerId="ADAL" clId="{836152E4-6EEB-4587-BF31-C66AFBDF37EE}" dt="2025-01-08T16:18:26.828" v="8" actId="1036"/>
        <pc:sldMkLst>
          <pc:docMk/>
          <pc:sldMk cId="1333317341" sldId="552"/>
        </pc:sldMkLst>
      </pc:sldChg>
    </pc:docChg>
  </pc:docChgLst>
  <pc:docChgLst>
    <pc:chgData name="Porras Perez, Antonio" userId="4e741236-de8a-4c1c-a2e8-87aa39d2f97e" providerId="ADAL" clId="{0917C860-EFC3-42DA-AD2B-8C603508AFB6}"/>
    <pc:docChg chg="undo custSel addSld delSld modSld sldOrd">
      <pc:chgData name="Porras Perez, Antonio" userId="4e741236-de8a-4c1c-a2e8-87aa39d2f97e" providerId="ADAL" clId="{0917C860-EFC3-42DA-AD2B-8C603508AFB6}" dt="2025-06-06T21:10:47.854" v="3697" actId="20577"/>
      <pc:docMkLst>
        <pc:docMk/>
      </pc:docMkLst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177154860" sldId="438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027562206" sldId="454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582620054" sldId="521"/>
        </pc:sldMkLst>
      </pc:sldChg>
      <pc:sldChg chg="modSp mod">
        <pc:chgData name="Porras Perez, Antonio" userId="4e741236-de8a-4c1c-a2e8-87aa39d2f97e" providerId="ADAL" clId="{0917C860-EFC3-42DA-AD2B-8C603508AFB6}" dt="2025-06-06T20:32:16.056" v="2353" actId="6549"/>
        <pc:sldMkLst>
          <pc:docMk/>
          <pc:sldMk cId="4026423025" sldId="537"/>
        </pc:sldMkLst>
        <pc:spChg chg="mod">
          <ac:chgData name="Porras Perez, Antonio" userId="4e741236-de8a-4c1c-a2e8-87aa39d2f97e" providerId="ADAL" clId="{0917C860-EFC3-42DA-AD2B-8C603508AFB6}" dt="2025-06-06T20:30:25.873" v="2349" actId="20577"/>
          <ac:spMkLst>
            <pc:docMk/>
            <pc:sldMk cId="4026423025" sldId="537"/>
            <ac:spMk id="5" creationId="{94E62CBE-5DD0-C2E0-E56B-8DA0982DD104}"/>
          </ac:spMkLst>
        </pc:spChg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180605660" sldId="538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692521339" sldId="540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045285527" sldId="544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171153911" sldId="545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083552021" sldId="546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368932900" sldId="548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4086964806" sldId="550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314937299" sldId="551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333317341" sldId="552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86872166" sldId="553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300342027" sldId="554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018496761" sldId="555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980601638" sldId="557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43061204" sldId="558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186739616" sldId="559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301170425" sldId="560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208217653" sldId="562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86119513" sldId="563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616562960" sldId="566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209555481" sldId="567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609591644" sldId="569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597173159" sldId="570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526431711" sldId="571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527427452" sldId="576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308373498" sldId="581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051755087" sldId="583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364817726" sldId="584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988355956" sldId="585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589590258" sldId="588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660273299" sldId="589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32912047" sldId="592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190570579" sldId="593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990931627" sldId="594"/>
        </pc:sldMkLst>
      </pc:sldChg>
      <pc:sldChg chg="del">
        <pc:chgData name="Porras Perez, Antonio" userId="4e741236-de8a-4c1c-a2e8-87aa39d2f97e" providerId="ADAL" clId="{0917C860-EFC3-42DA-AD2B-8C603508AFB6}" dt="2025-06-06T14:00:14.062" v="41" actId="47"/>
        <pc:sldMkLst>
          <pc:docMk/>
          <pc:sldMk cId="1952361232" sldId="596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452574272" sldId="597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293953251" sldId="598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094268237" sldId="600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355938117" sldId="601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877082611" sldId="602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930236536" sldId="603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554113830" sldId="607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431889411" sldId="608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84725965" sldId="610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05999053" sldId="611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29238227" sldId="612"/>
        </pc:sldMkLst>
      </pc:sldChg>
      <pc:sldChg chg="delSp modSp mod ord">
        <pc:chgData name="Porras Perez, Antonio" userId="4e741236-de8a-4c1c-a2e8-87aa39d2f97e" providerId="ADAL" clId="{0917C860-EFC3-42DA-AD2B-8C603508AFB6}" dt="2025-06-06T14:01:52.128" v="64" actId="1076"/>
        <pc:sldMkLst>
          <pc:docMk/>
          <pc:sldMk cId="2501915883" sldId="613"/>
        </pc:sldMkLst>
        <pc:spChg chg="mod">
          <ac:chgData name="Porras Perez, Antonio" userId="4e741236-de8a-4c1c-a2e8-87aa39d2f97e" providerId="ADAL" clId="{0917C860-EFC3-42DA-AD2B-8C603508AFB6}" dt="2025-06-06T14:01:25.748" v="57" actId="1036"/>
          <ac:spMkLst>
            <pc:docMk/>
            <pc:sldMk cId="2501915883" sldId="613"/>
            <ac:spMk id="19" creationId="{EA72C8BB-7B1B-D5B1-1F5D-883D67385FEF}"/>
          </ac:spMkLst>
        </pc:spChg>
        <pc:spChg chg="mod">
          <ac:chgData name="Porras Perez, Antonio" userId="4e741236-de8a-4c1c-a2e8-87aa39d2f97e" providerId="ADAL" clId="{0917C860-EFC3-42DA-AD2B-8C603508AFB6}" dt="2025-06-06T14:01:25.748" v="57" actId="1036"/>
          <ac:spMkLst>
            <pc:docMk/>
            <pc:sldMk cId="2501915883" sldId="613"/>
            <ac:spMk id="21" creationId="{FBD812E5-424B-999B-BCB3-C3EDD85DF44B}"/>
          </ac:spMkLst>
        </pc:spChg>
        <pc:spChg chg="mod">
          <ac:chgData name="Porras Perez, Antonio" userId="4e741236-de8a-4c1c-a2e8-87aa39d2f97e" providerId="ADAL" clId="{0917C860-EFC3-42DA-AD2B-8C603508AFB6}" dt="2025-06-06T14:01:25.748" v="57" actId="1036"/>
          <ac:spMkLst>
            <pc:docMk/>
            <pc:sldMk cId="2501915883" sldId="613"/>
            <ac:spMk id="44" creationId="{6CEF0C1F-F16E-BD52-E2A8-9B165CD456C0}"/>
          </ac:spMkLst>
        </pc:spChg>
        <pc:spChg chg="mod">
          <ac:chgData name="Porras Perez, Antonio" userId="4e741236-de8a-4c1c-a2e8-87aa39d2f97e" providerId="ADAL" clId="{0917C860-EFC3-42DA-AD2B-8C603508AFB6}" dt="2025-06-06T14:01:25.748" v="57" actId="1036"/>
          <ac:spMkLst>
            <pc:docMk/>
            <pc:sldMk cId="2501915883" sldId="613"/>
            <ac:spMk id="45" creationId="{2879A54E-8C77-63CE-0A20-0DD4A2ADD9AA}"/>
          </ac:spMkLst>
        </pc:spChg>
        <pc:spChg chg="mod">
          <ac:chgData name="Porras Perez, Antonio" userId="4e741236-de8a-4c1c-a2e8-87aa39d2f97e" providerId="ADAL" clId="{0917C860-EFC3-42DA-AD2B-8C603508AFB6}" dt="2025-06-06T14:01:25.748" v="57" actId="1036"/>
          <ac:spMkLst>
            <pc:docMk/>
            <pc:sldMk cId="2501915883" sldId="613"/>
            <ac:spMk id="46" creationId="{01325914-AD4F-C440-2900-C96D8084D2D7}"/>
          </ac:spMkLst>
        </pc:spChg>
        <pc:picChg chg="mod">
          <ac:chgData name="Porras Perez, Antonio" userId="4e741236-de8a-4c1c-a2e8-87aa39d2f97e" providerId="ADAL" clId="{0917C860-EFC3-42DA-AD2B-8C603508AFB6}" dt="2025-06-06T14:01:48.153" v="63" actId="1076"/>
          <ac:picMkLst>
            <pc:docMk/>
            <pc:sldMk cId="2501915883" sldId="613"/>
            <ac:picMk id="6" creationId="{BA5C8A63-FC98-4E45-BDF2-D3FBDECADBA4}"/>
          </ac:picMkLst>
        </pc:picChg>
        <pc:picChg chg="mod">
          <ac:chgData name="Porras Perez, Antonio" userId="4e741236-de8a-4c1c-a2e8-87aa39d2f97e" providerId="ADAL" clId="{0917C860-EFC3-42DA-AD2B-8C603508AFB6}" dt="2025-06-06T14:01:52.128" v="64" actId="1076"/>
          <ac:picMkLst>
            <pc:docMk/>
            <pc:sldMk cId="2501915883" sldId="613"/>
            <ac:picMk id="8" creationId="{B71EA3F2-326E-FDE1-7F62-04631017D787}"/>
          </ac:picMkLst>
        </pc:picChg>
        <pc:picChg chg="mod">
          <ac:chgData name="Porras Perez, Antonio" userId="4e741236-de8a-4c1c-a2e8-87aa39d2f97e" providerId="ADAL" clId="{0917C860-EFC3-42DA-AD2B-8C603508AFB6}" dt="2025-06-06T14:01:25.748" v="57" actId="1036"/>
          <ac:picMkLst>
            <pc:docMk/>
            <pc:sldMk cId="2501915883" sldId="613"/>
            <ac:picMk id="14" creationId="{ABA8E471-8CD2-8B98-96B6-DADA8C668381}"/>
          </ac:picMkLst>
        </pc:picChg>
        <pc:picChg chg="mod">
          <ac:chgData name="Porras Perez, Antonio" userId="4e741236-de8a-4c1c-a2e8-87aa39d2f97e" providerId="ADAL" clId="{0917C860-EFC3-42DA-AD2B-8C603508AFB6}" dt="2025-06-06T14:01:25.748" v="57" actId="1036"/>
          <ac:picMkLst>
            <pc:docMk/>
            <pc:sldMk cId="2501915883" sldId="613"/>
            <ac:picMk id="20" creationId="{855AEB1B-1936-CC2C-E73F-0D3402DA8615}"/>
          </ac:picMkLst>
        </pc:picChg>
        <pc:picChg chg="mod">
          <ac:chgData name="Porras Perez, Antonio" userId="4e741236-de8a-4c1c-a2e8-87aa39d2f97e" providerId="ADAL" clId="{0917C860-EFC3-42DA-AD2B-8C603508AFB6}" dt="2025-06-06T14:01:25.748" v="57" actId="1036"/>
          <ac:picMkLst>
            <pc:docMk/>
            <pc:sldMk cId="2501915883" sldId="613"/>
            <ac:picMk id="35" creationId="{FAF8A73A-6EC5-C9CD-70CE-EFB2C2489D1B}"/>
          </ac:picMkLst>
        </pc:picChg>
        <pc:picChg chg="mod">
          <ac:chgData name="Porras Perez, Antonio" userId="4e741236-de8a-4c1c-a2e8-87aa39d2f97e" providerId="ADAL" clId="{0917C860-EFC3-42DA-AD2B-8C603508AFB6}" dt="2025-06-06T14:01:25.748" v="57" actId="1036"/>
          <ac:picMkLst>
            <pc:docMk/>
            <pc:sldMk cId="2501915883" sldId="613"/>
            <ac:picMk id="38" creationId="{387355F7-6C72-AAFF-0527-17398112B3A3}"/>
          </ac:picMkLst>
        </pc:picChg>
        <pc:picChg chg="mod">
          <ac:chgData name="Porras Perez, Antonio" userId="4e741236-de8a-4c1c-a2e8-87aa39d2f97e" providerId="ADAL" clId="{0917C860-EFC3-42DA-AD2B-8C603508AFB6}" dt="2025-06-06T14:01:25.748" v="57" actId="1036"/>
          <ac:picMkLst>
            <pc:docMk/>
            <pc:sldMk cId="2501915883" sldId="613"/>
            <ac:picMk id="40" creationId="{52D925C8-7357-D7D7-F3AD-83DF7865B9BB}"/>
          </ac:picMkLst>
        </pc:picChg>
      </pc:sldChg>
      <pc:sldChg chg="addSp delSp modSp new mod">
        <pc:chgData name="Porras Perez, Antonio" userId="4e741236-de8a-4c1c-a2e8-87aa39d2f97e" providerId="ADAL" clId="{0917C860-EFC3-42DA-AD2B-8C603508AFB6}" dt="2025-06-06T16:23:36.195" v="1612" actId="20577"/>
        <pc:sldMkLst>
          <pc:docMk/>
          <pc:sldMk cId="1870524762" sldId="614"/>
        </pc:sldMkLst>
        <pc:spChg chg="mod">
          <ac:chgData name="Porras Perez, Antonio" userId="4e741236-de8a-4c1c-a2e8-87aa39d2f97e" providerId="ADAL" clId="{0917C860-EFC3-42DA-AD2B-8C603508AFB6}" dt="2025-06-06T16:23:36.195" v="1612" actId="20577"/>
          <ac:spMkLst>
            <pc:docMk/>
            <pc:sldMk cId="1870524762" sldId="614"/>
            <ac:spMk id="2" creationId="{799B3C86-78EF-4B28-9242-F0D4F4DE0159}"/>
          </ac:spMkLst>
        </pc:spChg>
        <pc:spChg chg="add mod">
          <ac:chgData name="Porras Perez, Antonio" userId="4e741236-de8a-4c1c-a2e8-87aa39d2f97e" providerId="ADAL" clId="{0917C860-EFC3-42DA-AD2B-8C603508AFB6}" dt="2025-06-06T14:14:30.293" v="606" actId="1036"/>
          <ac:spMkLst>
            <pc:docMk/>
            <pc:sldMk cId="1870524762" sldId="614"/>
            <ac:spMk id="5" creationId="{017BDABF-C7ED-40AC-689D-E70BCB861DFD}"/>
          </ac:spMkLst>
        </pc:spChg>
        <pc:spChg chg="add mod">
          <ac:chgData name="Porras Perez, Antonio" userId="4e741236-de8a-4c1c-a2e8-87aa39d2f97e" providerId="ADAL" clId="{0917C860-EFC3-42DA-AD2B-8C603508AFB6}" dt="2025-06-06T16:23:19.106" v="1607" actId="1035"/>
          <ac:spMkLst>
            <pc:docMk/>
            <pc:sldMk cId="1870524762" sldId="614"/>
            <ac:spMk id="6" creationId="{8A99BEC5-1483-BD6C-3BDB-6B2641A2837B}"/>
          </ac:spMkLst>
        </pc:spChg>
        <pc:spChg chg="add mod">
          <ac:chgData name="Porras Perez, Antonio" userId="4e741236-de8a-4c1c-a2e8-87aa39d2f97e" providerId="ADAL" clId="{0917C860-EFC3-42DA-AD2B-8C603508AFB6}" dt="2025-06-06T16:23:21.916" v="1611" actId="1035"/>
          <ac:spMkLst>
            <pc:docMk/>
            <pc:sldMk cId="1870524762" sldId="614"/>
            <ac:spMk id="7" creationId="{5F671ACB-0AEF-1963-B764-56A80AD584D3}"/>
          </ac:spMkLst>
        </pc:spChg>
        <pc:spChg chg="add mod">
          <ac:chgData name="Porras Perez, Antonio" userId="4e741236-de8a-4c1c-a2e8-87aa39d2f97e" providerId="ADAL" clId="{0917C860-EFC3-42DA-AD2B-8C603508AFB6}" dt="2025-06-06T14:14:30.293" v="606" actId="1036"/>
          <ac:spMkLst>
            <pc:docMk/>
            <pc:sldMk cId="1870524762" sldId="614"/>
            <ac:spMk id="8" creationId="{90B5BCFA-7127-7015-68E9-88FCBB84D816}"/>
          </ac:spMkLst>
        </pc:spChg>
        <pc:spChg chg="add mod">
          <ac:chgData name="Porras Perez, Antonio" userId="4e741236-de8a-4c1c-a2e8-87aa39d2f97e" providerId="ADAL" clId="{0917C860-EFC3-42DA-AD2B-8C603508AFB6}" dt="2025-06-06T14:14:30.293" v="606" actId="1036"/>
          <ac:spMkLst>
            <pc:docMk/>
            <pc:sldMk cId="1870524762" sldId="614"/>
            <ac:spMk id="9" creationId="{93E6314F-A03A-80A4-61EB-B9D6AAA4AF42}"/>
          </ac:spMkLst>
        </pc:spChg>
        <pc:spChg chg="add mod">
          <ac:chgData name="Porras Perez, Antonio" userId="4e741236-de8a-4c1c-a2e8-87aa39d2f97e" providerId="ADAL" clId="{0917C860-EFC3-42DA-AD2B-8C603508AFB6}" dt="2025-06-06T14:14:30.293" v="606" actId="1036"/>
          <ac:spMkLst>
            <pc:docMk/>
            <pc:sldMk cId="1870524762" sldId="614"/>
            <ac:spMk id="10" creationId="{8528AA76-A97D-7A20-B4DD-9F7A25FA44A8}"/>
          </ac:spMkLst>
        </pc:spChg>
        <pc:spChg chg="add mod">
          <ac:chgData name="Porras Perez, Antonio" userId="4e741236-de8a-4c1c-a2e8-87aa39d2f97e" providerId="ADAL" clId="{0917C860-EFC3-42DA-AD2B-8C603508AFB6}" dt="2025-06-06T14:14:30.293" v="606" actId="1036"/>
          <ac:spMkLst>
            <pc:docMk/>
            <pc:sldMk cId="1870524762" sldId="614"/>
            <ac:spMk id="12" creationId="{DA5D409E-94B5-CDCF-B82E-4DC60AD4369F}"/>
          </ac:spMkLst>
        </pc:spChg>
        <pc:spChg chg="add mod">
          <ac:chgData name="Porras Perez, Antonio" userId="4e741236-de8a-4c1c-a2e8-87aa39d2f97e" providerId="ADAL" clId="{0917C860-EFC3-42DA-AD2B-8C603508AFB6}" dt="2025-06-06T14:14:30.293" v="606" actId="1036"/>
          <ac:spMkLst>
            <pc:docMk/>
            <pc:sldMk cId="1870524762" sldId="614"/>
            <ac:spMk id="13" creationId="{7B55BAE5-8EF4-9FEE-54A5-1F6BC8E27439}"/>
          </ac:spMkLst>
        </pc:spChg>
        <pc:spChg chg="add mod">
          <ac:chgData name="Porras Perez, Antonio" userId="4e741236-de8a-4c1c-a2e8-87aa39d2f97e" providerId="ADAL" clId="{0917C860-EFC3-42DA-AD2B-8C603508AFB6}" dt="2025-06-06T14:14:30.293" v="606" actId="1036"/>
          <ac:spMkLst>
            <pc:docMk/>
            <pc:sldMk cId="1870524762" sldId="614"/>
            <ac:spMk id="14" creationId="{94C7D987-8CBA-40FB-2784-4C06F53C60D6}"/>
          </ac:spMkLst>
        </pc:spChg>
        <pc:spChg chg="add mod">
          <ac:chgData name="Porras Perez, Antonio" userId="4e741236-de8a-4c1c-a2e8-87aa39d2f97e" providerId="ADAL" clId="{0917C860-EFC3-42DA-AD2B-8C603508AFB6}" dt="2025-06-06T14:18:52.361" v="790" actId="208"/>
          <ac:spMkLst>
            <pc:docMk/>
            <pc:sldMk cId="1870524762" sldId="614"/>
            <ac:spMk id="18" creationId="{CB081ACE-1C73-BEE0-E799-959111DA8F34}"/>
          </ac:spMkLst>
        </pc:spChg>
        <pc:spChg chg="add mod">
          <ac:chgData name="Porras Perez, Antonio" userId="4e741236-de8a-4c1c-a2e8-87aa39d2f97e" providerId="ADAL" clId="{0917C860-EFC3-42DA-AD2B-8C603508AFB6}" dt="2025-06-06T14:18:52.361" v="790" actId="208"/>
          <ac:spMkLst>
            <pc:docMk/>
            <pc:sldMk cId="1870524762" sldId="614"/>
            <ac:spMk id="19" creationId="{2AFA8019-1451-47C8-0AFC-C7E44B23D41E}"/>
          </ac:spMkLst>
        </pc:spChg>
        <pc:spChg chg="add mod">
          <ac:chgData name="Porras Perez, Antonio" userId="4e741236-de8a-4c1c-a2e8-87aa39d2f97e" providerId="ADAL" clId="{0917C860-EFC3-42DA-AD2B-8C603508AFB6}" dt="2025-06-06T14:16:50.009" v="713" actId="1076"/>
          <ac:spMkLst>
            <pc:docMk/>
            <pc:sldMk cId="1870524762" sldId="614"/>
            <ac:spMk id="26" creationId="{E62185B9-84C9-D513-1F4B-F187602EF50C}"/>
          </ac:spMkLst>
        </pc:spChg>
        <pc:spChg chg="add mod">
          <ac:chgData name="Porras Perez, Antonio" userId="4e741236-de8a-4c1c-a2e8-87aa39d2f97e" providerId="ADAL" clId="{0917C860-EFC3-42DA-AD2B-8C603508AFB6}" dt="2025-06-06T16:23:06.115" v="1603" actId="1036"/>
          <ac:spMkLst>
            <pc:docMk/>
            <pc:sldMk cId="1870524762" sldId="614"/>
            <ac:spMk id="39" creationId="{E77F8D90-4A12-2248-F092-44BD6FBC2A95}"/>
          </ac:spMkLst>
        </pc:spChg>
        <pc:spChg chg="add mod">
          <ac:chgData name="Porras Perez, Antonio" userId="4e741236-de8a-4c1c-a2e8-87aa39d2f97e" providerId="ADAL" clId="{0917C860-EFC3-42DA-AD2B-8C603508AFB6}" dt="2025-06-06T14:17:33.296" v="785" actId="1036"/>
          <ac:spMkLst>
            <pc:docMk/>
            <pc:sldMk cId="1870524762" sldId="614"/>
            <ac:spMk id="40" creationId="{5DE93F2D-504F-FEA4-CA9D-AE724F533FEF}"/>
          </ac:spMkLst>
        </pc:spChg>
        <pc:cxnChg chg="add mod">
          <ac:chgData name="Porras Perez, Antonio" userId="4e741236-de8a-4c1c-a2e8-87aa39d2f97e" providerId="ADAL" clId="{0917C860-EFC3-42DA-AD2B-8C603508AFB6}" dt="2025-06-06T16:23:21.916" v="1611" actId="1035"/>
          <ac:cxnSpMkLst>
            <pc:docMk/>
            <pc:sldMk cId="1870524762" sldId="614"/>
            <ac:cxnSpMk id="16" creationId="{18ECF1B6-E67B-418B-9569-597D9F6237ED}"/>
          </ac:cxnSpMkLst>
        </pc:cxnChg>
        <pc:cxnChg chg="add mod">
          <ac:chgData name="Porras Perez, Antonio" userId="4e741236-de8a-4c1c-a2e8-87aa39d2f97e" providerId="ADAL" clId="{0917C860-EFC3-42DA-AD2B-8C603508AFB6}" dt="2025-06-06T14:18:52.361" v="790" actId="208"/>
          <ac:cxnSpMkLst>
            <pc:docMk/>
            <pc:sldMk cId="1870524762" sldId="614"/>
            <ac:cxnSpMk id="21" creationId="{DCC6D47D-13C2-E970-E8B6-426AD14A8865}"/>
          </ac:cxnSpMkLst>
        </pc:cxnChg>
        <pc:cxnChg chg="add mod">
          <ac:chgData name="Porras Perez, Antonio" userId="4e741236-de8a-4c1c-a2e8-87aa39d2f97e" providerId="ADAL" clId="{0917C860-EFC3-42DA-AD2B-8C603508AFB6}" dt="2025-06-06T14:18:52.361" v="790" actId="208"/>
          <ac:cxnSpMkLst>
            <pc:docMk/>
            <pc:sldMk cId="1870524762" sldId="614"/>
            <ac:cxnSpMk id="22" creationId="{926A8B1A-B512-449F-A1F3-5711B7AAB0F0}"/>
          </ac:cxnSpMkLst>
        </pc:cxnChg>
        <pc:cxnChg chg="add mod">
          <ac:chgData name="Porras Perez, Antonio" userId="4e741236-de8a-4c1c-a2e8-87aa39d2f97e" providerId="ADAL" clId="{0917C860-EFC3-42DA-AD2B-8C603508AFB6}" dt="2025-06-06T14:16:50.009" v="713" actId="1076"/>
          <ac:cxnSpMkLst>
            <pc:docMk/>
            <pc:sldMk cId="1870524762" sldId="614"/>
            <ac:cxnSpMk id="27" creationId="{C10F1209-3BE5-C6B4-A831-BE63C09D4705}"/>
          </ac:cxnSpMkLst>
        </pc:cxnChg>
        <pc:cxnChg chg="add mod">
          <ac:chgData name="Porras Perez, Antonio" userId="4e741236-de8a-4c1c-a2e8-87aa39d2f97e" providerId="ADAL" clId="{0917C860-EFC3-42DA-AD2B-8C603508AFB6}" dt="2025-06-06T14:18:57.693" v="792" actId="14100"/>
          <ac:cxnSpMkLst>
            <pc:docMk/>
            <pc:sldMk cId="1870524762" sldId="614"/>
            <ac:cxnSpMk id="41" creationId="{1CFD6E06-B5A1-5E9B-F444-84204DDF4EF6}"/>
          </ac:cxnSpMkLst>
        </pc:cxnChg>
      </pc:sldChg>
      <pc:sldChg chg="addSp delSp modSp add mod">
        <pc:chgData name="Porras Perez, Antonio" userId="4e741236-de8a-4c1c-a2e8-87aa39d2f97e" providerId="ADAL" clId="{0917C860-EFC3-42DA-AD2B-8C603508AFB6}" dt="2025-06-06T20:28:41.870" v="2282" actId="1076"/>
        <pc:sldMkLst>
          <pc:docMk/>
          <pc:sldMk cId="877219451" sldId="615"/>
        </pc:sldMkLst>
        <pc:spChg chg="mod">
          <ac:chgData name="Porras Perez, Antonio" userId="4e741236-de8a-4c1c-a2e8-87aa39d2f97e" providerId="ADAL" clId="{0917C860-EFC3-42DA-AD2B-8C603508AFB6}" dt="2025-06-06T14:20:37.297" v="833" actId="20577"/>
          <ac:spMkLst>
            <pc:docMk/>
            <pc:sldMk cId="877219451" sldId="615"/>
            <ac:spMk id="2" creationId="{19365AC4-8848-A858-1B62-EFC461AAD1D5}"/>
          </ac:spMkLst>
        </pc:spChg>
        <pc:spChg chg="add mod">
          <ac:chgData name="Porras Perez, Antonio" userId="4e741236-de8a-4c1c-a2e8-87aa39d2f97e" providerId="ADAL" clId="{0917C860-EFC3-42DA-AD2B-8C603508AFB6}" dt="2025-06-06T20:28:35.522" v="2281" actId="1076"/>
          <ac:spMkLst>
            <pc:docMk/>
            <pc:sldMk cId="877219451" sldId="615"/>
            <ac:spMk id="5" creationId="{17BD315D-0110-86DA-1C15-D5EF93575C5D}"/>
          </ac:spMkLst>
        </pc:spChg>
        <pc:spChg chg="add mod">
          <ac:chgData name="Porras Perez, Antonio" userId="4e741236-de8a-4c1c-a2e8-87aa39d2f97e" providerId="ADAL" clId="{0917C860-EFC3-42DA-AD2B-8C603508AFB6}" dt="2025-06-06T14:44:43.304" v="1590" actId="1036"/>
          <ac:spMkLst>
            <pc:docMk/>
            <pc:sldMk cId="877219451" sldId="615"/>
            <ac:spMk id="20" creationId="{171F1680-7B43-6740-5B2A-0ADD50E280B7}"/>
          </ac:spMkLst>
        </pc:spChg>
        <pc:spChg chg="add mod">
          <ac:chgData name="Porras Perez, Antonio" userId="4e741236-de8a-4c1c-a2e8-87aa39d2f97e" providerId="ADAL" clId="{0917C860-EFC3-42DA-AD2B-8C603508AFB6}" dt="2025-06-06T14:44:43.304" v="1590" actId="1036"/>
          <ac:spMkLst>
            <pc:docMk/>
            <pc:sldMk cId="877219451" sldId="615"/>
            <ac:spMk id="23" creationId="{129B3DF1-B673-4AD2-8677-0338EC04F75B}"/>
          </ac:spMkLst>
        </pc:spChg>
        <pc:spChg chg="add mod">
          <ac:chgData name="Porras Perez, Antonio" userId="4e741236-de8a-4c1c-a2e8-87aa39d2f97e" providerId="ADAL" clId="{0917C860-EFC3-42DA-AD2B-8C603508AFB6}" dt="2025-06-06T14:44:43.304" v="1590" actId="1036"/>
          <ac:spMkLst>
            <pc:docMk/>
            <pc:sldMk cId="877219451" sldId="615"/>
            <ac:spMk id="24" creationId="{9FDB2790-28CB-23E1-0250-2D3434C8D1BF}"/>
          </ac:spMkLst>
        </pc:spChg>
        <pc:spChg chg="add mod">
          <ac:chgData name="Porras Perez, Antonio" userId="4e741236-de8a-4c1c-a2e8-87aa39d2f97e" providerId="ADAL" clId="{0917C860-EFC3-42DA-AD2B-8C603508AFB6}" dt="2025-06-06T14:44:43.304" v="1590" actId="1036"/>
          <ac:spMkLst>
            <pc:docMk/>
            <pc:sldMk cId="877219451" sldId="615"/>
            <ac:spMk id="25" creationId="{45D1865E-12F0-8BAE-E9CB-11F44859457C}"/>
          </ac:spMkLst>
        </pc:spChg>
        <pc:spChg chg="add mod">
          <ac:chgData name="Porras Perez, Antonio" userId="4e741236-de8a-4c1c-a2e8-87aa39d2f97e" providerId="ADAL" clId="{0917C860-EFC3-42DA-AD2B-8C603508AFB6}" dt="2025-06-06T14:44:57.420" v="1595" actId="1035"/>
          <ac:spMkLst>
            <pc:docMk/>
            <pc:sldMk cId="877219451" sldId="615"/>
            <ac:spMk id="28" creationId="{19205726-C82A-7B3B-1AFC-EDC5E37C8E4A}"/>
          </ac:spMkLst>
        </pc:spChg>
        <pc:spChg chg="add mod">
          <ac:chgData name="Porras Perez, Antonio" userId="4e741236-de8a-4c1c-a2e8-87aa39d2f97e" providerId="ADAL" clId="{0917C860-EFC3-42DA-AD2B-8C603508AFB6}" dt="2025-06-06T19:55:58.053" v="1923" actId="1037"/>
          <ac:spMkLst>
            <pc:docMk/>
            <pc:sldMk cId="877219451" sldId="615"/>
            <ac:spMk id="29" creationId="{2802A5D9-02EF-A705-5F1D-E887CC6EDA2D}"/>
          </ac:spMkLst>
        </pc:spChg>
        <pc:spChg chg="add mod">
          <ac:chgData name="Porras Perez, Antonio" userId="4e741236-de8a-4c1c-a2e8-87aa39d2f97e" providerId="ADAL" clId="{0917C860-EFC3-42DA-AD2B-8C603508AFB6}" dt="2025-06-06T19:55:58.053" v="1923" actId="1037"/>
          <ac:spMkLst>
            <pc:docMk/>
            <pc:sldMk cId="877219451" sldId="615"/>
            <ac:spMk id="30" creationId="{E90224EC-F6E8-3105-69F2-9A04BE50A8BA}"/>
          </ac:spMkLst>
        </pc:spChg>
        <pc:spChg chg="add mod">
          <ac:chgData name="Porras Perez, Antonio" userId="4e741236-de8a-4c1c-a2e8-87aa39d2f97e" providerId="ADAL" clId="{0917C860-EFC3-42DA-AD2B-8C603508AFB6}" dt="2025-06-06T19:55:58.053" v="1923" actId="1037"/>
          <ac:spMkLst>
            <pc:docMk/>
            <pc:sldMk cId="877219451" sldId="615"/>
            <ac:spMk id="31" creationId="{BAFF2DA4-2E66-DE1B-A379-9E7E9F11BB8C}"/>
          </ac:spMkLst>
        </pc:spChg>
        <pc:spChg chg="add mod">
          <ac:chgData name="Porras Perez, Antonio" userId="4e741236-de8a-4c1c-a2e8-87aa39d2f97e" providerId="ADAL" clId="{0917C860-EFC3-42DA-AD2B-8C603508AFB6}" dt="2025-06-06T19:56:10.448" v="1927" actId="1038"/>
          <ac:spMkLst>
            <pc:docMk/>
            <pc:sldMk cId="877219451" sldId="615"/>
            <ac:spMk id="32" creationId="{8086C3C3-F7B2-9A51-6144-5291920BF81B}"/>
          </ac:spMkLst>
        </pc:spChg>
        <pc:spChg chg="add mod">
          <ac:chgData name="Porras Perez, Antonio" userId="4e741236-de8a-4c1c-a2e8-87aa39d2f97e" providerId="ADAL" clId="{0917C860-EFC3-42DA-AD2B-8C603508AFB6}" dt="2025-06-06T19:56:10.448" v="1927" actId="1038"/>
          <ac:spMkLst>
            <pc:docMk/>
            <pc:sldMk cId="877219451" sldId="615"/>
            <ac:spMk id="33" creationId="{39D4346A-03C0-2B62-0552-24C5A9D9B2FC}"/>
          </ac:spMkLst>
        </pc:spChg>
        <pc:picChg chg="add mod">
          <ac:chgData name="Porras Perez, Antonio" userId="4e741236-de8a-4c1c-a2e8-87aa39d2f97e" providerId="ADAL" clId="{0917C860-EFC3-42DA-AD2B-8C603508AFB6}" dt="2025-06-06T20:28:41.870" v="2282" actId="1076"/>
          <ac:picMkLst>
            <pc:docMk/>
            <pc:sldMk cId="877219451" sldId="615"/>
            <ac:picMk id="3" creationId="{A6EB7DBD-99B0-856C-3207-17DFC00FEEDD}"/>
          </ac:picMkLst>
        </pc:picChg>
        <pc:picChg chg="add mod modCrop">
          <ac:chgData name="Porras Perez, Antonio" userId="4e741236-de8a-4c1c-a2e8-87aa39d2f97e" providerId="ADAL" clId="{0917C860-EFC3-42DA-AD2B-8C603508AFB6}" dt="2025-06-06T14:26:20.851" v="946" actId="14100"/>
          <ac:picMkLst>
            <pc:docMk/>
            <pc:sldMk cId="877219451" sldId="615"/>
            <ac:picMk id="11" creationId="{42E9967F-1DA0-8C79-78E0-E8706DEF6A0A}"/>
          </ac:picMkLst>
        </pc:picChg>
        <pc:picChg chg="add mod">
          <ac:chgData name="Porras Perez, Antonio" userId="4e741236-de8a-4c1c-a2e8-87aa39d2f97e" providerId="ADAL" clId="{0917C860-EFC3-42DA-AD2B-8C603508AFB6}" dt="2025-06-06T14:26:28.049" v="947" actId="14100"/>
          <ac:picMkLst>
            <pc:docMk/>
            <pc:sldMk cId="877219451" sldId="615"/>
            <ac:picMk id="1026" creationId="{E24E89F0-8686-05CE-40CA-C4BA71822C5C}"/>
          </ac:picMkLst>
        </pc:picChg>
        <pc:picChg chg="add mod">
          <ac:chgData name="Porras Perez, Antonio" userId="4e741236-de8a-4c1c-a2e8-87aa39d2f97e" providerId="ADAL" clId="{0917C860-EFC3-42DA-AD2B-8C603508AFB6}" dt="2025-06-06T14:37:07.800" v="1213" actId="1076"/>
          <ac:picMkLst>
            <pc:docMk/>
            <pc:sldMk cId="877219451" sldId="615"/>
            <ac:picMk id="1028" creationId="{749BDF16-D5D5-A3C3-4422-96875A152F83}"/>
          </ac:picMkLst>
        </pc:picChg>
        <pc:picChg chg="add mod">
          <ac:chgData name="Porras Perez, Antonio" userId="4e741236-de8a-4c1c-a2e8-87aa39d2f97e" providerId="ADAL" clId="{0917C860-EFC3-42DA-AD2B-8C603508AFB6}" dt="2025-06-06T19:55:58.053" v="1923" actId="1037"/>
          <ac:picMkLst>
            <pc:docMk/>
            <pc:sldMk cId="877219451" sldId="615"/>
            <ac:picMk id="1030" creationId="{34AD332C-7EAC-7B6F-77FD-6BACA80A6FD1}"/>
          </ac:picMkLst>
        </pc:picChg>
        <pc:picChg chg="add mod">
          <ac:chgData name="Porras Perez, Antonio" userId="4e741236-de8a-4c1c-a2e8-87aa39d2f97e" providerId="ADAL" clId="{0917C860-EFC3-42DA-AD2B-8C603508AFB6}" dt="2025-06-06T19:55:58.053" v="1923" actId="1037"/>
          <ac:picMkLst>
            <pc:docMk/>
            <pc:sldMk cId="877219451" sldId="615"/>
            <ac:picMk id="1032" creationId="{896AC28F-C555-6BA9-F98B-3CD9B267D3DC}"/>
          </ac:picMkLst>
        </pc:picChg>
        <pc:picChg chg="add mod">
          <ac:chgData name="Porras Perez, Antonio" userId="4e741236-de8a-4c1c-a2e8-87aa39d2f97e" providerId="ADAL" clId="{0917C860-EFC3-42DA-AD2B-8C603508AFB6}" dt="2025-06-06T19:55:58.053" v="1923" actId="1037"/>
          <ac:picMkLst>
            <pc:docMk/>
            <pc:sldMk cId="877219451" sldId="615"/>
            <ac:picMk id="1034" creationId="{C3896A2D-6099-D620-FF62-9BBA9799D5B2}"/>
          </ac:picMkLst>
        </pc:picChg>
        <pc:picChg chg="add mod">
          <ac:chgData name="Porras Perez, Antonio" userId="4e741236-de8a-4c1c-a2e8-87aa39d2f97e" providerId="ADAL" clId="{0917C860-EFC3-42DA-AD2B-8C603508AFB6}" dt="2025-06-06T14:44:57.420" v="1595" actId="1035"/>
          <ac:picMkLst>
            <pc:docMk/>
            <pc:sldMk cId="877219451" sldId="615"/>
            <ac:picMk id="1036" creationId="{72FD48F7-7C8B-29BD-9A3C-A50310D4EBB8}"/>
          </ac:picMkLst>
        </pc:picChg>
        <pc:picChg chg="add mod">
          <ac:chgData name="Porras Perez, Antonio" userId="4e741236-de8a-4c1c-a2e8-87aa39d2f97e" providerId="ADAL" clId="{0917C860-EFC3-42DA-AD2B-8C603508AFB6}" dt="2025-06-06T19:55:53.755" v="1919" actId="1037"/>
          <ac:picMkLst>
            <pc:docMk/>
            <pc:sldMk cId="877219451" sldId="615"/>
            <ac:picMk id="1038" creationId="{53661C0F-BB73-9FE8-5B88-25E8D92DD1FA}"/>
          </ac:picMkLst>
        </pc:picChg>
        <pc:picChg chg="add mod">
          <ac:chgData name="Porras Perez, Antonio" userId="4e741236-de8a-4c1c-a2e8-87aa39d2f97e" providerId="ADAL" clId="{0917C860-EFC3-42DA-AD2B-8C603508AFB6}" dt="2025-06-06T14:45:44.256" v="1596" actId="732"/>
          <ac:picMkLst>
            <pc:docMk/>
            <pc:sldMk cId="877219451" sldId="615"/>
            <ac:picMk id="1040" creationId="{4CEB0159-55F3-FE51-D039-D378B75BA045}"/>
          </ac:picMkLst>
        </pc:picChg>
        <pc:picChg chg="add mod">
          <ac:chgData name="Porras Perez, Antonio" userId="4e741236-de8a-4c1c-a2e8-87aa39d2f97e" providerId="ADAL" clId="{0917C860-EFC3-42DA-AD2B-8C603508AFB6}" dt="2025-06-06T19:55:53.755" v="1919" actId="1037"/>
          <ac:picMkLst>
            <pc:docMk/>
            <pc:sldMk cId="877219451" sldId="615"/>
            <ac:picMk id="1042" creationId="{76F47599-593B-CCBF-B1E8-23806E75BD6E}"/>
          </ac:picMkLst>
        </pc:picChg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4187229113" sldId="615"/>
        </pc:sldMkLst>
      </pc:sldChg>
      <pc:sldChg chg="addSp delSp modSp add mod">
        <pc:chgData name="Porras Perez, Antonio" userId="4e741236-de8a-4c1c-a2e8-87aa39d2f97e" providerId="ADAL" clId="{0917C860-EFC3-42DA-AD2B-8C603508AFB6}" dt="2025-06-06T20:46:55.447" v="2613"/>
        <pc:sldMkLst>
          <pc:docMk/>
          <pc:sldMk cId="2162244319" sldId="616"/>
        </pc:sldMkLst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3" creationId="{15264390-1C16-E5DC-156E-E875D7E53563}"/>
          </ac:spMkLst>
        </pc:spChg>
        <pc:spChg chg="mod">
          <ac:chgData name="Porras Perez, Antonio" userId="4e741236-de8a-4c1c-a2e8-87aa39d2f97e" providerId="ADAL" clId="{0917C860-EFC3-42DA-AD2B-8C603508AFB6}" dt="2025-06-06T19:59:46.692" v="2078" actId="1076"/>
          <ac:spMkLst>
            <pc:docMk/>
            <pc:sldMk cId="2162244319" sldId="616"/>
            <ac:spMk id="4" creationId="{4F195A86-7866-07A1-5BA2-369E73670637}"/>
          </ac:spMkLst>
        </pc:spChg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5" creationId="{90878388-1C1F-0BFC-9D4B-7308DF266451}"/>
          </ac:spMkLst>
        </pc:spChg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6" creationId="{078BB737-0867-9CAA-AEFE-8D0C194CDDF3}"/>
          </ac:spMkLst>
        </pc:spChg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7" creationId="{67C4C513-AF54-2DC1-9F14-F6A30E2A73EF}"/>
          </ac:spMkLst>
        </pc:spChg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10" creationId="{DF10D234-74BD-B4A1-A0A8-0888E975846F}"/>
          </ac:spMkLst>
        </pc:spChg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12" creationId="{53A6D786-F504-2BEE-6401-98E6C5584A1D}"/>
          </ac:spMkLst>
        </pc:spChg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14" creationId="{1D1F3BEF-4D9B-4165-5781-EAD970C2D33F}"/>
          </ac:spMkLst>
        </pc:spChg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16" creationId="{627FA624-B1B1-D228-92B7-57D824FFD4A4}"/>
          </ac:spMkLst>
        </pc:spChg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21" creationId="{2BFA6FA1-6FCA-211B-9831-B505ED44FAF1}"/>
          </ac:spMkLst>
        </pc:spChg>
        <pc:spChg chg="add mod">
          <ac:chgData name="Porras Perez, Antonio" userId="4e741236-de8a-4c1c-a2e8-87aa39d2f97e" providerId="ADAL" clId="{0917C860-EFC3-42DA-AD2B-8C603508AFB6}" dt="2025-06-06T20:46:55.447" v="2613"/>
          <ac:spMkLst>
            <pc:docMk/>
            <pc:sldMk cId="2162244319" sldId="616"/>
            <ac:spMk id="23" creationId="{E1EA36A4-5685-83AD-6E69-46791A240900}"/>
          </ac:spMkLst>
        </pc:spChg>
        <pc:spChg chg="add mod">
          <ac:chgData name="Porras Perez, Antonio" userId="4e741236-de8a-4c1c-a2e8-87aa39d2f97e" providerId="ADAL" clId="{0917C860-EFC3-42DA-AD2B-8C603508AFB6}" dt="2025-06-06T20:26:52.044" v="2275" actId="20577"/>
          <ac:spMkLst>
            <pc:docMk/>
            <pc:sldMk cId="2162244319" sldId="616"/>
            <ac:spMk id="26" creationId="{4767628A-C1A3-6126-98DB-0EF61557458C}"/>
          </ac:spMkLst>
        </pc:spChg>
        <pc:spChg chg="add mod">
          <ac:chgData name="Porras Perez, Antonio" userId="4e741236-de8a-4c1c-a2e8-87aa39d2f97e" providerId="ADAL" clId="{0917C860-EFC3-42DA-AD2B-8C603508AFB6}" dt="2025-06-06T20:19:56.045" v="2250" actId="1037"/>
          <ac:spMkLst>
            <pc:docMk/>
            <pc:sldMk cId="2162244319" sldId="616"/>
            <ac:spMk id="29" creationId="{FD045A04-70EA-9134-8B3D-4CB87F94B6DE}"/>
          </ac:spMkLst>
        </pc:spChg>
        <pc:spChg chg="add mod">
          <ac:chgData name="Porras Perez, Antonio" userId="4e741236-de8a-4c1c-a2e8-87aa39d2f97e" providerId="ADAL" clId="{0917C860-EFC3-42DA-AD2B-8C603508AFB6}" dt="2025-06-06T20:22:27.621" v="2253" actId="1076"/>
          <ac:spMkLst>
            <pc:docMk/>
            <pc:sldMk cId="2162244319" sldId="616"/>
            <ac:spMk id="33" creationId="{C5957370-06AD-DC10-8B7C-1B5A80E90876}"/>
          </ac:spMkLst>
        </pc:spChg>
        <pc:spChg chg="add mod">
          <ac:chgData name="Porras Perez, Antonio" userId="4e741236-de8a-4c1c-a2e8-87aa39d2f97e" providerId="ADAL" clId="{0917C860-EFC3-42DA-AD2B-8C603508AFB6}" dt="2025-06-06T20:22:42.205" v="2256" actId="1076"/>
          <ac:spMkLst>
            <pc:docMk/>
            <pc:sldMk cId="2162244319" sldId="616"/>
            <ac:spMk id="38" creationId="{3A228D0D-26AF-D57E-62F0-DDCD6CC6878F}"/>
          </ac:spMkLst>
        </pc:spChg>
        <pc:picChg chg="add mod">
          <ac:chgData name="Porras Perez, Antonio" userId="4e741236-de8a-4c1c-a2e8-87aa39d2f97e" providerId="ADAL" clId="{0917C860-EFC3-42DA-AD2B-8C603508AFB6}" dt="2025-06-06T19:49:36.750" v="1732" actId="1076"/>
          <ac:picMkLst>
            <pc:docMk/>
            <pc:sldMk cId="2162244319" sldId="616"/>
            <ac:picMk id="8" creationId="{683506AB-84E5-D1D5-F9C3-641FE88E9210}"/>
          </ac:picMkLst>
        </pc:picChg>
        <pc:picChg chg="add mod">
          <ac:chgData name="Porras Perez, Antonio" userId="4e741236-de8a-4c1c-a2e8-87aa39d2f97e" providerId="ADAL" clId="{0917C860-EFC3-42DA-AD2B-8C603508AFB6}" dt="2025-06-06T19:49:36.750" v="1732" actId="1076"/>
          <ac:picMkLst>
            <pc:docMk/>
            <pc:sldMk cId="2162244319" sldId="616"/>
            <ac:picMk id="9" creationId="{29DB2AE2-0547-1C64-600A-C5EE25AB95B9}"/>
          </ac:picMkLst>
        </pc:picChg>
        <pc:picChg chg="add mod">
          <ac:chgData name="Porras Perez, Antonio" userId="4e741236-de8a-4c1c-a2e8-87aa39d2f97e" providerId="ADAL" clId="{0917C860-EFC3-42DA-AD2B-8C603508AFB6}" dt="2025-06-06T19:53:13.830" v="1853" actId="1076"/>
          <ac:picMkLst>
            <pc:docMk/>
            <pc:sldMk cId="2162244319" sldId="616"/>
            <ac:picMk id="11" creationId="{01E5B18B-BD4A-9712-7863-0603D0CE766F}"/>
          </ac:picMkLst>
        </pc:picChg>
        <pc:picChg chg="add mod">
          <ac:chgData name="Porras Perez, Antonio" userId="4e741236-de8a-4c1c-a2e8-87aa39d2f97e" providerId="ADAL" clId="{0917C860-EFC3-42DA-AD2B-8C603508AFB6}" dt="2025-06-06T19:53:04.717" v="1849" actId="1076"/>
          <ac:picMkLst>
            <pc:docMk/>
            <pc:sldMk cId="2162244319" sldId="616"/>
            <ac:picMk id="17" creationId="{15B2463E-DA14-904D-3E33-E8C15D340B38}"/>
          </ac:picMkLst>
        </pc:picChg>
        <pc:picChg chg="add mod">
          <ac:chgData name="Porras Perez, Antonio" userId="4e741236-de8a-4c1c-a2e8-87aa39d2f97e" providerId="ADAL" clId="{0917C860-EFC3-42DA-AD2B-8C603508AFB6}" dt="2025-06-06T19:53:13.830" v="1853" actId="1076"/>
          <ac:picMkLst>
            <pc:docMk/>
            <pc:sldMk cId="2162244319" sldId="616"/>
            <ac:picMk id="18" creationId="{47F4EA94-2280-B7CE-273B-320C7A30F82E}"/>
          </ac:picMkLst>
        </pc:picChg>
        <pc:picChg chg="add mod">
          <ac:chgData name="Porras Perez, Antonio" userId="4e741236-de8a-4c1c-a2e8-87aa39d2f97e" providerId="ADAL" clId="{0917C860-EFC3-42DA-AD2B-8C603508AFB6}" dt="2025-06-06T20:27:33.951" v="2280" actId="1076"/>
          <ac:picMkLst>
            <pc:docMk/>
            <pc:sldMk cId="2162244319" sldId="616"/>
            <ac:picMk id="22" creationId="{63CF77EA-7AF8-B739-C0BC-C88B60A8EB11}"/>
          </ac:picMkLst>
        </pc:picChg>
        <pc:picChg chg="add mod">
          <ac:chgData name="Porras Perez, Antonio" userId="4e741236-de8a-4c1c-a2e8-87aa39d2f97e" providerId="ADAL" clId="{0917C860-EFC3-42DA-AD2B-8C603508AFB6}" dt="2025-06-06T19:59:50.321" v="2094" actId="1037"/>
          <ac:picMkLst>
            <pc:docMk/>
            <pc:sldMk cId="2162244319" sldId="616"/>
            <ac:picMk id="24" creationId="{466EA24B-66CE-199F-C045-33D48A2BEEA8}"/>
          </ac:picMkLst>
        </pc:picChg>
        <pc:picChg chg="add mod">
          <ac:chgData name="Porras Perez, Antonio" userId="4e741236-de8a-4c1c-a2e8-87aa39d2f97e" providerId="ADAL" clId="{0917C860-EFC3-42DA-AD2B-8C603508AFB6}" dt="2025-06-06T19:59:50.321" v="2094" actId="1037"/>
          <ac:picMkLst>
            <pc:docMk/>
            <pc:sldMk cId="2162244319" sldId="616"/>
            <ac:picMk id="25" creationId="{D7878DA4-3606-37BF-FDEA-50B6E9CE7EED}"/>
          </ac:picMkLst>
        </pc:picChg>
        <pc:picChg chg="add mod">
          <ac:chgData name="Porras Perez, Antonio" userId="4e741236-de8a-4c1c-a2e8-87aa39d2f97e" providerId="ADAL" clId="{0917C860-EFC3-42DA-AD2B-8C603508AFB6}" dt="2025-06-06T20:18:45.262" v="2193" actId="1037"/>
          <ac:picMkLst>
            <pc:docMk/>
            <pc:sldMk cId="2162244319" sldId="616"/>
            <ac:picMk id="27" creationId="{D51A064E-20C2-9185-7ECD-D330CEB31408}"/>
          </ac:picMkLst>
        </pc:picChg>
        <pc:picChg chg="add mod">
          <ac:chgData name="Porras Perez, Antonio" userId="4e741236-de8a-4c1c-a2e8-87aa39d2f97e" providerId="ADAL" clId="{0917C860-EFC3-42DA-AD2B-8C603508AFB6}" dt="2025-06-06T20:20:07.137" v="2252" actId="1038"/>
          <ac:picMkLst>
            <pc:docMk/>
            <pc:sldMk cId="2162244319" sldId="616"/>
            <ac:picMk id="31" creationId="{C5FADEA2-0E41-5122-1347-1D23947369A3}"/>
          </ac:picMkLst>
        </pc:picChg>
        <pc:picChg chg="add mod">
          <ac:chgData name="Porras Perez, Antonio" userId="4e741236-de8a-4c1c-a2e8-87aa39d2f97e" providerId="ADAL" clId="{0917C860-EFC3-42DA-AD2B-8C603508AFB6}" dt="2025-06-06T20:20:07.137" v="2252" actId="1038"/>
          <ac:picMkLst>
            <pc:docMk/>
            <pc:sldMk cId="2162244319" sldId="616"/>
            <ac:picMk id="32" creationId="{4786B654-C970-0118-3484-D0CBB54BC47F}"/>
          </ac:picMkLst>
        </pc:picChg>
        <pc:picChg chg="add mod">
          <ac:chgData name="Porras Perez, Antonio" userId="4e741236-de8a-4c1c-a2e8-87aa39d2f97e" providerId="ADAL" clId="{0917C860-EFC3-42DA-AD2B-8C603508AFB6}" dt="2025-06-06T20:19:42.428" v="2237" actId="1038"/>
          <ac:picMkLst>
            <pc:docMk/>
            <pc:sldMk cId="2162244319" sldId="616"/>
            <ac:picMk id="36" creationId="{2564BD31-EB87-3859-CEBF-67A98494DB7E}"/>
          </ac:picMkLst>
        </pc:picChg>
        <pc:picChg chg="add mod">
          <ac:chgData name="Porras Perez, Antonio" userId="4e741236-de8a-4c1c-a2e8-87aa39d2f97e" providerId="ADAL" clId="{0917C860-EFC3-42DA-AD2B-8C603508AFB6}" dt="2025-06-06T20:19:39.730" v="2233" actId="1037"/>
          <ac:picMkLst>
            <pc:docMk/>
            <pc:sldMk cId="2162244319" sldId="616"/>
            <ac:picMk id="37" creationId="{0EF5BDC1-BBC9-9E9A-B7A6-71340EDC4353}"/>
          </ac:picMkLst>
        </pc:picChg>
        <pc:picChg chg="add mod">
          <ac:chgData name="Porras Perez, Antonio" userId="4e741236-de8a-4c1c-a2e8-87aa39d2f97e" providerId="ADAL" clId="{0917C860-EFC3-42DA-AD2B-8C603508AFB6}" dt="2025-06-06T20:18:45.262" v="2193" actId="1037"/>
          <ac:picMkLst>
            <pc:docMk/>
            <pc:sldMk cId="2162244319" sldId="616"/>
            <ac:picMk id="2050" creationId="{D3283591-F1B1-FC35-D769-E917CC056A6B}"/>
          </ac:picMkLst>
        </pc:picChg>
        <pc:cxnChg chg="add">
          <ac:chgData name="Porras Perez, Antonio" userId="4e741236-de8a-4c1c-a2e8-87aa39d2f97e" providerId="ADAL" clId="{0917C860-EFC3-42DA-AD2B-8C603508AFB6}" dt="2025-06-06T20:26:10.099" v="2257" actId="11529"/>
          <ac:cxnSpMkLst>
            <pc:docMk/>
            <pc:sldMk cId="2162244319" sldId="616"/>
            <ac:cxnSpMk id="40" creationId="{8CA0CFE3-B695-11A5-5B83-96C3B260D9E7}"/>
          </ac:cxnSpMkLst>
        </pc:cxnChg>
        <pc:cxnChg chg="add mod">
          <ac:chgData name="Porras Perez, Antonio" userId="4e741236-de8a-4c1c-a2e8-87aa39d2f97e" providerId="ADAL" clId="{0917C860-EFC3-42DA-AD2B-8C603508AFB6}" dt="2025-06-06T20:26:15.855" v="2259" actId="1076"/>
          <ac:cxnSpMkLst>
            <pc:docMk/>
            <pc:sldMk cId="2162244319" sldId="616"/>
            <ac:cxnSpMk id="41" creationId="{64E54709-6E71-E336-ADC2-5E1E51B90998}"/>
          </ac:cxnSpMkLst>
        </pc:cxnChg>
        <pc:cxnChg chg="add mod">
          <ac:chgData name="Porras Perez, Antonio" userId="4e741236-de8a-4c1c-a2e8-87aa39d2f97e" providerId="ADAL" clId="{0917C860-EFC3-42DA-AD2B-8C603508AFB6}" dt="2025-06-06T20:27:17.471" v="2278" actId="14100"/>
          <ac:cxnSpMkLst>
            <pc:docMk/>
            <pc:sldMk cId="2162244319" sldId="616"/>
            <ac:cxnSpMk id="43" creationId="{1B2A47E2-DB9B-E6C6-79FE-F50C7BBBC08B}"/>
          </ac:cxnSpMkLst>
        </pc:cxnChg>
      </pc:sldChg>
      <pc:sldChg chg="addSp delSp modSp add mod">
        <pc:chgData name="Porras Perez, Antonio" userId="4e741236-de8a-4c1c-a2e8-87aa39d2f97e" providerId="ADAL" clId="{0917C860-EFC3-42DA-AD2B-8C603508AFB6}" dt="2025-06-06T21:09:58.322" v="3675" actId="20577"/>
        <pc:sldMkLst>
          <pc:docMk/>
          <pc:sldMk cId="3279627802" sldId="617"/>
        </pc:sldMkLst>
        <pc:spChg chg="mod">
          <ac:chgData name="Porras Perez, Antonio" userId="4e741236-de8a-4c1c-a2e8-87aa39d2f97e" providerId="ADAL" clId="{0917C860-EFC3-42DA-AD2B-8C603508AFB6}" dt="2025-06-06T20:34:06.235" v="2390" actId="20577"/>
          <ac:spMkLst>
            <pc:docMk/>
            <pc:sldMk cId="3279627802" sldId="617"/>
            <ac:spMk id="2" creationId="{F3045201-C0D6-EB40-C922-11DDC8B4BA3E}"/>
          </ac:spMkLst>
        </pc:spChg>
        <pc:spChg chg="add mod">
          <ac:chgData name="Porras Perez, Antonio" userId="4e741236-de8a-4c1c-a2e8-87aa39d2f97e" providerId="ADAL" clId="{0917C860-EFC3-42DA-AD2B-8C603508AFB6}" dt="2025-06-06T20:54:49.509" v="3108" actId="1037"/>
          <ac:spMkLst>
            <pc:docMk/>
            <pc:sldMk cId="3279627802" sldId="617"/>
            <ac:spMk id="19" creationId="{7111E88C-1B87-CD98-DF80-9233CCBEF274}"/>
          </ac:spMkLst>
        </pc:spChg>
        <pc:spChg chg="add mod">
          <ac:chgData name="Porras Perez, Antonio" userId="4e741236-de8a-4c1c-a2e8-87aa39d2f97e" providerId="ADAL" clId="{0917C860-EFC3-42DA-AD2B-8C603508AFB6}" dt="2025-06-06T20:54:54.507" v="3124" actId="1038"/>
          <ac:spMkLst>
            <pc:docMk/>
            <pc:sldMk cId="3279627802" sldId="617"/>
            <ac:spMk id="20" creationId="{F9BA215B-F909-326F-5022-14F0286634D1}"/>
          </ac:spMkLst>
        </pc:spChg>
        <pc:spChg chg="add mod">
          <ac:chgData name="Porras Perez, Antonio" userId="4e741236-de8a-4c1c-a2e8-87aa39d2f97e" providerId="ADAL" clId="{0917C860-EFC3-42DA-AD2B-8C603508AFB6}" dt="2025-06-06T20:55:01.294" v="3125" actId="1076"/>
          <ac:spMkLst>
            <pc:docMk/>
            <pc:sldMk cId="3279627802" sldId="617"/>
            <ac:spMk id="44" creationId="{DD899853-B16D-C9B6-4B75-5802CA18C74A}"/>
          </ac:spMkLst>
        </pc:spChg>
        <pc:spChg chg="add mod">
          <ac:chgData name="Porras Perez, Antonio" userId="4e741236-de8a-4c1c-a2e8-87aa39d2f97e" providerId="ADAL" clId="{0917C860-EFC3-42DA-AD2B-8C603508AFB6}" dt="2025-06-06T20:58:05.685" v="3383" actId="1035"/>
          <ac:spMkLst>
            <pc:docMk/>
            <pc:sldMk cId="3279627802" sldId="617"/>
            <ac:spMk id="45" creationId="{443F0F5C-D2F6-4C52-00C6-7EAF85F6E1FD}"/>
          </ac:spMkLst>
        </pc:spChg>
        <pc:spChg chg="add mod">
          <ac:chgData name="Porras Perez, Antonio" userId="4e741236-de8a-4c1c-a2e8-87aa39d2f97e" providerId="ADAL" clId="{0917C860-EFC3-42DA-AD2B-8C603508AFB6}" dt="2025-06-06T20:55:29.136" v="3135" actId="1076"/>
          <ac:spMkLst>
            <pc:docMk/>
            <pc:sldMk cId="3279627802" sldId="617"/>
            <ac:spMk id="46" creationId="{83EF3136-10CC-E04B-4F22-B692B5FF18DC}"/>
          </ac:spMkLst>
        </pc:spChg>
        <pc:spChg chg="add mod">
          <ac:chgData name="Porras Perez, Antonio" userId="4e741236-de8a-4c1c-a2e8-87aa39d2f97e" providerId="ADAL" clId="{0917C860-EFC3-42DA-AD2B-8C603508AFB6}" dt="2025-06-06T20:55:21.858" v="3134" actId="1076"/>
          <ac:spMkLst>
            <pc:docMk/>
            <pc:sldMk cId="3279627802" sldId="617"/>
            <ac:spMk id="47" creationId="{61403B1B-F214-AC90-CA6B-B1A96FB433D0}"/>
          </ac:spMkLst>
        </pc:spChg>
        <pc:spChg chg="add mod">
          <ac:chgData name="Porras Perez, Antonio" userId="4e741236-de8a-4c1c-a2e8-87aa39d2f97e" providerId="ADAL" clId="{0917C860-EFC3-42DA-AD2B-8C603508AFB6}" dt="2025-06-06T20:54:49.509" v="3108" actId="1037"/>
          <ac:spMkLst>
            <pc:docMk/>
            <pc:sldMk cId="3279627802" sldId="617"/>
            <ac:spMk id="52" creationId="{40A3C6B1-5F00-3FA3-C5A9-533256123851}"/>
          </ac:spMkLst>
        </pc:spChg>
        <pc:spChg chg="add mod">
          <ac:chgData name="Porras Perez, Antonio" userId="4e741236-de8a-4c1c-a2e8-87aa39d2f97e" providerId="ADAL" clId="{0917C860-EFC3-42DA-AD2B-8C603508AFB6}" dt="2025-06-06T20:58:05.685" v="3383" actId="1035"/>
          <ac:spMkLst>
            <pc:docMk/>
            <pc:sldMk cId="3279627802" sldId="617"/>
            <ac:spMk id="53" creationId="{906658E4-4497-BC17-D4A5-E6EFF428DF7C}"/>
          </ac:spMkLst>
        </pc:spChg>
        <pc:spChg chg="add mod">
          <ac:chgData name="Porras Perez, Antonio" userId="4e741236-de8a-4c1c-a2e8-87aa39d2f97e" providerId="ADAL" clId="{0917C860-EFC3-42DA-AD2B-8C603508AFB6}" dt="2025-06-06T20:54:49.509" v="3108" actId="1037"/>
          <ac:spMkLst>
            <pc:docMk/>
            <pc:sldMk cId="3279627802" sldId="617"/>
            <ac:spMk id="54" creationId="{CCC5C9B2-E084-9FF6-F701-313F499B3A98}"/>
          </ac:spMkLst>
        </pc:spChg>
        <pc:spChg chg="add mod">
          <ac:chgData name="Porras Perez, Antonio" userId="4e741236-de8a-4c1c-a2e8-87aa39d2f97e" providerId="ADAL" clId="{0917C860-EFC3-42DA-AD2B-8C603508AFB6}" dt="2025-06-06T20:54:49.509" v="3108" actId="1037"/>
          <ac:spMkLst>
            <pc:docMk/>
            <pc:sldMk cId="3279627802" sldId="617"/>
            <ac:spMk id="56" creationId="{982391DF-0D2F-592A-5C4A-DAA3509FC15B}"/>
          </ac:spMkLst>
        </pc:spChg>
        <pc:spChg chg="add mod">
          <ac:chgData name="Porras Perez, Antonio" userId="4e741236-de8a-4c1c-a2e8-87aa39d2f97e" providerId="ADAL" clId="{0917C860-EFC3-42DA-AD2B-8C603508AFB6}" dt="2025-06-06T21:08:30.695" v="3554" actId="6549"/>
          <ac:spMkLst>
            <pc:docMk/>
            <pc:sldMk cId="3279627802" sldId="617"/>
            <ac:spMk id="57" creationId="{FAC46F81-D271-0466-67B7-BC8E17529FF3}"/>
          </ac:spMkLst>
        </pc:spChg>
        <pc:spChg chg="add mod">
          <ac:chgData name="Porras Perez, Antonio" userId="4e741236-de8a-4c1c-a2e8-87aa39d2f97e" providerId="ADAL" clId="{0917C860-EFC3-42DA-AD2B-8C603508AFB6}" dt="2025-06-06T21:09:58.322" v="3675" actId="20577"/>
          <ac:spMkLst>
            <pc:docMk/>
            <pc:sldMk cId="3279627802" sldId="617"/>
            <ac:spMk id="58" creationId="{0D3251CD-830B-AB33-8F48-0FC1F1B0DE30}"/>
          </ac:spMkLst>
        </pc:spChg>
        <pc:spChg chg="add mod">
          <ac:chgData name="Porras Perez, Antonio" userId="4e741236-de8a-4c1c-a2e8-87aa39d2f97e" providerId="ADAL" clId="{0917C860-EFC3-42DA-AD2B-8C603508AFB6}" dt="2025-06-06T21:08:19.642" v="3535" actId="20577"/>
          <ac:spMkLst>
            <pc:docMk/>
            <pc:sldMk cId="3279627802" sldId="617"/>
            <ac:spMk id="59" creationId="{FA151139-4E9D-BEB7-17B6-49662F4DDF5C}"/>
          </ac:spMkLst>
        </pc:spChg>
        <pc:spChg chg="add mod">
          <ac:chgData name="Porras Perez, Antonio" userId="4e741236-de8a-4c1c-a2e8-87aa39d2f97e" providerId="ADAL" clId="{0917C860-EFC3-42DA-AD2B-8C603508AFB6}" dt="2025-06-06T20:59:54.509" v="3483" actId="113"/>
          <ac:spMkLst>
            <pc:docMk/>
            <pc:sldMk cId="3279627802" sldId="617"/>
            <ac:spMk id="60" creationId="{B0FF30E3-24EA-9ADB-B3E1-C730038EC0B0}"/>
          </ac:spMkLst>
        </pc:spChg>
        <pc:cxnChg chg="add mod">
          <ac:chgData name="Porras Perez, Antonio" userId="4e741236-de8a-4c1c-a2e8-87aa39d2f97e" providerId="ADAL" clId="{0917C860-EFC3-42DA-AD2B-8C603508AFB6}" dt="2025-06-06T20:40:55.126" v="2571" actId="14100"/>
          <ac:cxnSpMkLst>
            <pc:docMk/>
            <pc:sldMk cId="3279627802" sldId="617"/>
            <ac:cxnSpMk id="30" creationId="{69164CE2-6F9A-0CB0-2180-ABD6D1699E9F}"/>
          </ac:cxnSpMkLst>
        </pc:cxnChg>
      </pc:sldChg>
      <pc:sldChg chg="addSp delSp modSp add mod">
        <pc:chgData name="Porras Perez, Antonio" userId="4e741236-de8a-4c1c-a2e8-87aa39d2f97e" providerId="ADAL" clId="{0917C860-EFC3-42DA-AD2B-8C603508AFB6}" dt="2025-06-06T21:10:47.854" v="3697" actId="20577"/>
        <pc:sldMkLst>
          <pc:docMk/>
          <pc:sldMk cId="2515581263" sldId="618"/>
        </pc:sldMkLst>
        <pc:spChg chg="mod">
          <ac:chgData name="Porras Perez, Antonio" userId="4e741236-de8a-4c1c-a2e8-87aa39d2f97e" providerId="ADAL" clId="{0917C860-EFC3-42DA-AD2B-8C603508AFB6}" dt="2025-06-06T21:10:22.249" v="3676" actId="6549"/>
          <ac:spMkLst>
            <pc:docMk/>
            <pc:sldMk cId="2515581263" sldId="618"/>
            <ac:spMk id="2" creationId="{B98B881D-4A85-C106-4DE9-8DF4E98D5762}"/>
          </ac:spMkLst>
        </pc:spChg>
        <pc:spChg chg="add mod">
          <ac:chgData name="Porras Perez, Antonio" userId="4e741236-de8a-4c1c-a2e8-87aa39d2f97e" providerId="ADAL" clId="{0917C860-EFC3-42DA-AD2B-8C603508AFB6}" dt="2025-06-06T21:10:47.854" v="3697" actId="20577"/>
          <ac:spMkLst>
            <pc:docMk/>
            <pc:sldMk cId="2515581263" sldId="618"/>
            <ac:spMk id="3" creationId="{3A172798-7187-E3AE-6589-96CE4317DAAA}"/>
          </ac:spMkLst>
        </pc:spChg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342752327" sldId="620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941830149" sldId="621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084299130" sldId="622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826151349" sldId="623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757923097" sldId="626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527403324" sldId="627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1180476338" sldId="628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729464453" sldId="629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3034514277" sldId="630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2803952927" sldId="631"/>
        </pc:sldMkLst>
      </pc:sldChg>
      <pc:sldChg chg="del">
        <pc:chgData name="Porras Perez, Antonio" userId="4e741236-de8a-4c1c-a2e8-87aa39d2f97e" providerId="ADAL" clId="{0917C860-EFC3-42DA-AD2B-8C603508AFB6}" dt="2025-06-06T13:59:01.921" v="2" actId="47"/>
        <pc:sldMkLst>
          <pc:docMk/>
          <pc:sldMk cId="4089695283" sldId="632"/>
        </pc:sldMkLst>
      </pc:sldChg>
    </pc:docChg>
  </pc:docChgLst>
  <pc:docChgLst>
    <pc:chgData name="Porras Perez, Antonio" userId="4e741236-de8a-4c1c-a2e8-87aa39d2f97e" providerId="ADAL" clId="{3512CD53-2380-364B-AD42-2CEEDFF11F45}"/>
    <pc:docChg chg="undo redo custSel addSld modSld sldOrd">
      <pc:chgData name="Porras Perez, Antonio" userId="4e741236-de8a-4c1c-a2e8-87aa39d2f97e" providerId="ADAL" clId="{3512CD53-2380-364B-AD42-2CEEDFF11F45}" dt="2025-06-07T17:38:34.356" v="5584" actId="11529"/>
      <pc:docMkLst>
        <pc:docMk/>
      </pc:docMkLst>
      <pc:sldChg chg="delSp modSp mod">
        <pc:chgData name="Porras Perez, Antonio" userId="4e741236-de8a-4c1c-a2e8-87aa39d2f97e" providerId="ADAL" clId="{3512CD53-2380-364B-AD42-2CEEDFF11F45}" dt="2025-06-07T15:53:53.451" v="322" actId="478"/>
        <pc:sldMkLst>
          <pc:docMk/>
          <pc:sldMk cId="4026423025" sldId="537"/>
        </pc:sldMkLst>
      </pc:sldChg>
      <pc:sldChg chg="modSp mod">
        <pc:chgData name="Porras Perez, Antonio" userId="4e741236-de8a-4c1c-a2e8-87aa39d2f97e" providerId="ADAL" clId="{3512CD53-2380-364B-AD42-2CEEDFF11F45}" dt="2025-06-07T15:54:58.985" v="333" actId="20577"/>
        <pc:sldMkLst>
          <pc:docMk/>
          <pc:sldMk cId="2162244319" sldId="616"/>
        </pc:sldMkLst>
        <pc:spChg chg="mod">
          <ac:chgData name="Porras Perez, Antonio" userId="4e741236-de8a-4c1c-a2e8-87aa39d2f97e" providerId="ADAL" clId="{3512CD53-2380-364B-AD42-2CEEDFF11F45}" dt="2025-06-07T15:54:58.985" v="333" actId="20577"/>
          <ac:spMkLst>
            <pc:docMk/>
            <pc:sldMk cId="2162244319" sldId="616"/>
            <ac:spMk id="5" creationId="{90878388-1C1F-0BFC-9D4B-7308DF266451}"/>
          </ac:spMkLst>
        </pc:spChg>
      </pc:sldChg>
      <pc:sldChg chg="modSp mod">
        <pc:chgData name="Porras Perez, Antonio" userId="4e741236-de8a-4c1c-a2e8-87aa39d2f97e" providerId="ADAL" clId="{3512CD53-2380-364B-AD42-2CEEDFF11F45}" dt="2025-06-07T17:12:13.053" v="4674" actId="20577"/>
        <pc:sldMkLst>
          <pc:docMk/>
          <pc:sldMk cId="3279627802" sldId="617"/>
        </pc:sldMkLst>
        <pc:spChg chg="mod">
          <ac:chgData name="Porras Perez, Antonio" userId="4e741236-de8a-4c1c-a2e8-87aa39d2f97e" providerId="ADAL" clId="{3512CD53-2380-364B-AD42-2CEEDFF11F45}" dt="2025-06-07T17:12:13.053" v="4674" actId="20577"/>
          <ac:spMkLst>
            <pc:docMk/>
            <pc:sldMk cId="3279627802" sldId="617"/>
            <ac:spMk id="60" creationId="{B0FF30E3-24EA-9ADB-B3E1-C730038EC0B0}"/>
          </ac:spMkLst>
        </pc:spChg>
      </pc:sldChg>
      <pc:sldChg chg="addSp delSp modSp mod">
        <pc:chgData name="Porras Perez, Antonio" userId="4e741236-de8a-4c1c-a2e8-87aa39d2f97e" providerId="ADAL" clId="{3512CD53-2380-364B-AD42-2CEEDFF11F45}" dt="2025-06-07T16:27:43.281" v="1250" actId="20577"/>
        <pc:sldMkLst>
          <pc:docMk/>
          <pc:sldMk cId="2515581263" sldId="618"/>
        </pc:sldMkLst>
        <pc:spChg chg="mod">
          <ac:chgData name="Porras Perez, Antonio" userId="4e741236-de8a-4c1c-a2e8-87aa39d2f97e" providerId="ADAL" clId="{3512CD53-2380-364B-AD42-2CEEDFF11F45}" dt="2025-06-07T15:49:44.360" v="282" actId="1076"/>
          <ac:spMkLst>
            <pc:docMk/>
            <pc:sldMk cId="2515581263" sldId="618"/>
            <ac:spMk id="3" creationId="{3A172798-7187-E3AE-6589-96CE4317DAAA}"/>
          </ac:spMkLst>
        </pc:spChg>
        <pc:spChg chg="add mod">
          <ac:chgData name="Porras Perez, Antonio" userId="4e741236-de8a-4c1c-a2e8-87aa39d2f97e" providerId="ADAL" clId="{3512CD53-2380-364B-AD42-2CEEDFF11F45}" dt="2025-06-07T15:49:44.360" v="282" actId="1076"/>
          <ac:spMkLst>
            <pc:docMk/>
            <pc:sldMk cId="2515581263" sldId="618"/>
            <ac:spMk id="5" creationId="{DCCC87D7-D7E0-638F-F48A-21B8BBC053DB}"/>
          </ac:spMkLst>
        </pc:spChg>
        <pc:spChg chg="add mod">
          <ac:chgData name="Porras Perez, Antonio" userId="4e741236-de8a-4c1c-a2e8-87aa39d2f97e" providerId="ADAL" clId="{3512CD53-2380-364B-AD42-2CEEDFF11F45}" dt="2025-06-07T15:49:44.360" v="282" actId="1076"/>
          <ac:spMkLst>
            <pc:docMk/>
            <pc:sldMk cId="2515581263" sldId="618"/>
            <ac:spMk id="7" creationId="{36B4A9D7-DF82-CC48-0F59-47AFED931603}"/>
          </ac:spMkLst>
        </pc:spChg>
        <pc:spChg chg="add mod">
          <ac:chgData name="Porras Perez, Antonio" userId="4e741236-de8a-4c1c-a2e8-87aa39d2f97e" providerId="ADAL" clId="{3512CD53-2380-364B-AD42-2CEEDFF11F45}" dt="2025-06-07T16:26:18.459" v="1150" actId="1076"/>
          <ac:spMkLst>
            <pc:docMk/>
            <pc:sldMk cId="2515581263" sldId="618"/>
            <ac:spMk id="8" creationId="{2A968553-FE70-01BE-A855-D5409BABAAD0}"/>
          </ac:spMkLst>
        </pc:spChg>
        <pc:spChg chg="add mod">
          <ac:chgData name="Porras Perez, Antonio" userId="4e741236-de8a-4c1c-a2e8-87aa39d2f97e" providerId="ADAL" clId="{3512CD53-2380-364B-AD42-2CEEDFF11F45}" dt="2025-06-07T16:26:18.459" v="1150" actId="1076"/>
          <ac:spMkLst>
            <pc:docMk/>
            <pc:sldMk cId="2515581263" sldId="618"/>
            <ac:spMk id="9" creationId="{811058BB-0AC5-A6EA-0756-3CB6C6B94179}"/>
          </ac:spMkLst>
        </pc:spChg>
        <pc:spChg chg="add mod">
          <ac:chgData name="Porras Perez, Antonio" userId="4e741236-de8a-4c1c-a2e8-87aa39d2f97e" providerId="ADAL" clId="{3512CD53-2380-364B-AD42-2CEEDFF11F45}" dt="2025-06-07T16:10:49.642" v="574" actId="20577"/>
          <ac:spMkLst>
            <pc:docMk/>
            <pc:sldMk cId="2515581263" sldId="618"/>
            <ac:spMk id="11" creationId="{1124B74E-BA8B-9319-5654-CE8698FC4E36}"/>
          </ac:spMkLst>
        </pc:spChg>
        <pc:spChg chg="add mod">
          <ac:chgData name="Porras Perez, Antonio" userId="4e741236-de8a-4c1c-a2e8-87aa39d2f97e" providerId="ADAL" clId="{3512CD53-2380-364B-AD42-2CEEDFF11F45}" dt="2025-06-07T16:27:43.281" v="1250" actId="20577"/>
          <ac:spMkLst>
            <pc:docMk/>
            <pc:sldMk cId="2515581263" sldId="618"/>
            <ac:spMk id="12" creationId="{C6F065C9-8261-DB8F-36EF-1DA01B0A2B7F}"/>
          </ac:spMkLst>
        </pc:spChg>
        <pc:spChg chg="add mod">
          <ac:chgData name="Porras Perez, Antonio" userId="4e741236-de8a-4c1c-a2e8-87aa39d2f97e" providerId="ADAL" clId="{3512CD53-2380-364B-AD42-2CEEDFF11F45}" dt="2025-06-07T16:26:46.718" v="1244" actId="20577"/>
          <ac:spMkLst>
            <pc:docMk/>
            <pc:sldMk cId="2515581263" sldId="618"/>
            <ac:spMk id="13" creationId="{651BEECA-40A9-D4F8-D173-B704EAD3EFE9}"/>
          </ac:spMkLst>
        </pc:spChg>
        <pc:picChg chg="add mod">
          <ac:chgData name="Porras Perez, Antonio" userId="4e741236-de8a-4c1c-a2e8-87aa39d2f97e" providerId="ADAL" clId="{3512CD53-2380-364B-AD42-2CEEDFF11F45}" dt="2025-06-07T16:01:03.191" v="573" actId="1076"/>
          <ac:picMkLst>
            <pc:docMk/>
            <pc:sldMk cId="2515581263" sldId="618"/>
            <ac:picMk id="1026" creationId="{0651595F-16D1-BF01-7760-4EF1B502690B}"/>
          </ac:picMkLst>
        </pc:picChg>
        <pc:picChg chg="add mod">
          <ac:chgData name="Porras Perez, Antonio" userId="4e741236-de8a-4c1c-a2e8-87aa39d2f97e" providerId="ADAL" clId="{3512CD53-2380-364B-AD42-2CEEDFF11F45}" dt="2025-06-07T16:26:49.065" v="1245" actId="1076"/>
          <ac:picMkLst>
            <pc:docMk/>
            <pc:sldMk cId="2515581263" sldId="618"/>
            <ac:picMk id="1028" creationId="{11AF6D93-137F-E936-2444-D112B0A4A94C}"/>
          </ac:picMkLst>
        </pc:picChg>
        <pc:cxnChg chg="add mod">
          <ac:chgData name="Porras Perez, Antonio" userId="4e741236-de8a-4c1c-a2e8-87aa39d2f97e" providerId="ADAL" clId="{3512CD53-2380-364B-AD42-2CEEDFF11F45}" dt="2025-06-07T16:27:01.277" v="1247" actId="1076"/>
          <ac:cxnSpMkLst>
            <pc:docMk/>
            <pc:sldMk cId="2515581263" sldId="618"/>
            <ac:cxnSpMk id="15" creationId="{313F121A-F689-4AD6-610B-4465D76B9584}"/>
          </ac:cxnSpMkLst>
        </pc:cxnChg>
      </pc:sldChg>
      <pc:sldChg chg="addSp delSp modSp add mod ord">
        <pc:chgData name="Porras Perez, Antonio" userId="4e741236-de8a-4c1c-a2e8-87aa39d2f97e" providerId="ADAL" clId="{3512CD53-2380-364B-AD42-2CEEDFF11F45}" dt="2025-06-07T17:37:15.965" v="5549" actId="14100"/>
        <pc:sldMkLst>
          <pc:docMk/>
          <pc:sldMk cId="2490141639" sldId="619"/>
        </pc:sldMkLst>
        <pc:spChg chg="mod">
          <ac:chgData name="Porras Perez, Antonio" userId="4e741236-de8a-4c1c-a2e8-87aa39d2f97e" providerId="ADAL" clId="{3512CD53-2380-364B-AD42-2CEEDFF11F45}" dt="2025-06-07T17:37:15.965" v="5549" actId="14100"/>
          <ac:spMkLst>
            <pc:docMk/>
            <pc:sldMk cId="2490141639" sldId="619"/>
            <ac:spMk id="2" creationId="{C5B505FA-E1CF-BE7A-C2E5-E6BB4BEC0BED}"/>
          </ac:spMkLst>
        </pc:spChg>
        <pc:spChg chg="add mod">
          <ac:chgData name="Porras Perez, Antonio" userId="4e741236-de8a-4c1c-a2e8-87aa39d2f97e" providerId="ADAL" clId="{3512CD53-2380-364B-AD42-2CEEDFF11F45}" dt="2025-06-07T17:11:38.514" v="4648" actId="1076"/>
          <ac:spMkLst>
            <pc:docMk/>
            <pc:sldMk cId="2490141639" sldId="619"/>
            <ac:spMk id="39" creationId="{53B6DEE6-3CF4-BACC-2CD1-FE4C512AD317}"/>
          </ac:spMkLst>
        </pc:spChg>
        <pc:spChg chg="add mod">
          <ac:chgData name="Porras Perez, Antonio" userId="4e741236-de8a-4c1c-a2e8-87aa39d2f97e" providerId="ADAL" clId="{3512CD53-2380-364B-AD42-2CEEDFF11F45}" dt="2025-06-07T17:11:38.514" v="4648" actId="1076"/>
          <ac:spMkLst>
            <pc:docMk/>
            <pc:sldMk cId="2490141639" sldId="619"/>
            <ac:spMk id="40" creationId="{575C6448-7263-298C-0B81-E013EB52F09C}"/>
          </ac:spMkLst>
        </pc:spChg>
        <pc:spChg chg="add mod">
          <ac:chgData name="Porras Perez, Antonio" userId="4e741236-de8a-4c1c-a2e8-87aa39d2f97e" providerId="ADAL" clId="{3512CD53-2380-364B-AD42-2CEEDFF11F45}" dt="2025-06-07T17:11:38.514" v="4648" actId="1076"/>
          <ac:spMkLst>
            <pc:docMk/>
            <pc:sldMk cId="2490141639" sldId="619"/>
            <ac:spMk id="42" creationId="{3F53302B-06F4-F259-D94C-0AA3B7A7CD54}"/>
          </ac:spMkLst>
        </pc:spChg>
        <pc:spChg chg="add mod">
          <ac:chgData name="Porras Perez, Antonio" userId="4e741236-de8a-4c1c-a2e8-87aa39d2f97e" providerId="ADAL" clId="{3512CD53-2380-364B-AD42-2CEEDFF11F45}" dt="2025-06-07T17:11:38.514" v="4648" actId="1076"/>
          <ac:spMkLst>
            <pc:docMk/>
            <pc:sldMk cId="2490141639" sldId="619"/>
            <ac:spMk id="45" creationId="{8EA8D815-789B-88A2-C5DD-B5F7152D5058}"/>
          </ac:spMkLst>
        </pc:spChg>
        <pc:spChg chg="add mod">
          <ac:chgData name="Porras Perez, Antonio" userId="4e741236-de8a-4c1c-a2e8-87aa39d2f97e" providerId="ADAL" clId="{3512CD53-2380-364B-AD42-2CEEDFF11F45}" dt="2025-06-07T17:11:38.514" v="4648" actId="1076"/>
          <ac:spMkLst>
            <pc:docMk/>
            <pc:sldMk cId="2490141639" sldId="619"/>
            <ac:spMk id="46" creationId="{AB8D7B0F-2F4D-3B8F-7524-0555B2336068}"/>
          </ac:spMkLst>
        </pc:spChg>
        <pc:spChg chg="add mod">
          <ac:chgData name="Porras Perez, Antonio" userId="4e741236-de8a-4c1c-a2e8-87aa39d2f97e" providerId="ADAL" clId="{3512CD53-2380-364B-AD42-2CEEDFF11F45}" dt="2025-06-07T17:11:38.514" v="4648" actId="1076"/>
          <ac:spMkLst>
            <pc:docMk/>
            <pc:sldMk cId="2490141639" sldId="619"/>
            <ac:spMk id="48" creationId="{7A773C5C-5BB2-CC12-6FA9-7EEF8A68401B}"/>
          </ac:spMkLst>
        </pc:spChg>
        <pc:spChg chg="add del mod">
          <ac:chgData name="Porras Perez, Antonio" userId="4e741236-de8a-4c1c-a2e8-87aa39d2f97e" providerId="ADAL" clId="{3512CD53-2380-364B-AD42-2CEEDFF11F45}" dt="2025-06-07T17:11:38.514" v="4648" actId="1076"/>
          <ac:spMkLst>
            <pc:docMk/>
            <pc:sldMk cId="2490141639" sldId="619"/>
            <ac:spMk id="49" creationId="{9A0C1E90-EC87-9FF4-3E76-CD5E7299C417}"/>
          </ac:spMkLst>
        </pc:spChg>
      </pc:sldChg>
      <pc:sldChg chg="addSp delSp modSp add mod">
        <pc:chgData name="Porras Perez, Antonio" userId="4e741236-de8a-4c1c-a2e8-87aa39d2f97e" providerId="ADAL" clId="{3512CD53-2380-364B-AD42-2CEEDFF11F45}" dt="2025-06-07T16:44:30.564" v="2162" actId="6549"/>
        <pc:sldMkLst>
          <pc:docMk/>
          <pc:sldMk cId="4230369187" sldId="620"/>
        </pc:sldMkLst>
        <pc:spChg chg="mod">
          <ac:chgData name="Porras Perez, Antonio" userId="4e741236-de8a-4c1c-a2e8-87aa39d2f97e" providerId="ADAL" clId="{3512CD53-2380-364B-AD42-2CEEDFF11F45}" dt="2025-06-07T16:44:30.564" v="2162" actId="6549"/>
          <ac:spMkLst>
            <pc:docMk/>
            <pc:sldMk cId="4230369187" sldId="620"/>
            <ac:spMk id="2" creationId="{C5F936A7-1C27-3912-799D-EBEE3A41F8E9}"/>
          </ac:spMkLst>
        </pc:spChg>
        <pc:spChg chg="add mod">
          <ac:chgData name="Porras Perez, Antonio" userId="4e741236-de8a-4c1c-a2e8-87aa39d2f97e" providerId="ADAL" clId="{3512CD53-2380-364B-AD42-2CEEDFF11F45}" dt="2025-06-07T16:32:28.444" v="1352" actId="14100"/>
          <ac:spMkLst>
            <pc:docMk/>
            <pc:sldMk cId="4230369187" sldId="620"/>
            <ac:spMk id="6" creationId="{04DD459A-1FE2-2DE6-2BD4-74E2DF08297F}"/>
          </ac:spMkLst>
        </pc:spChg>
        <pc:spChg chg="add mod">
          <ac:chgData name="Porras Perez, Antonio" userId="4e741236-de8a-4c1c-a2e8-87aa39d2f97e" providerId="ADAL" clId="{3512CD53-2380-364B-AD42-2CEEDFF11F45}" dt="2025-06-07T16:32:35.282" v="1354" actId="1076"/>
          <ac:spMkLst>
            <pc:docMk/>
            <pc:sldMk cId="4230369187" sldId="620"/>
            <ac:spMk id="16" creationId="{289BFE23-525F-D2FF-2B5D-B3E509AE9721}"/>
          </ac:spMkLst>
        </pc:spChg>
        <pc:spChg chg="add mod">
          <ac:chgData name="Porras Perez, Antonio" userId="4e741236-de8a-4c1c-a2e8-87aa39d2f97e" providerId="ADAL" clId="{3512CD53-2380-364B-AD42-2CEEDFF11F45}" dt="2025-06-07T16:34:23.230" v="1631" actId="1076"/>
          <ac:spMkLst>
            <pc:docMk/>
            <pc:sldMk cId="4230369187" sldId="620"/>
            <ac:spMk id="17" creationId="{D552F669-7F43-B15D-E9A5-EDDC9930DBE2}"/>
          </ac:spMkLst>
        </pc:spChg>
        <pc:spChg chg="add mod">
          <ac:chgData name="Porras Perez, Antonio" userId="4e741236-de8a-4c1c-a2e8-87aa39d2f97e" providerId="ADAL" clId="{3512CD53-2380-364B-AD42-2CEEDFF11F45}" dt="2025-06-07T16:34:23.230" v="1631" actId="1076"/>
          <ac:spMkLst>
            <pc:docMk/>
            <pc:sldMk cId="4230369187" sldId="620"/>
            <ac:spMk id="18" creationId="{A764CABD-12EA-581A-5CC8-1608C8B6B67B}"/>
          </ac:spMkLst>
        </pc:spChg>
        <pc:spChg chg="add mod">
          <ac:chgData name="Porras Perez, Antonio" userId="4e741236-de8a-4c1c-a2e8-87aa39d2f97e" providerId="ADAL" clId="{3512CD53-2380-364B-AD42-2CEEDFF11F45}" dt="2025-06-07T16:36:35.118" v="1857" actId="1076"/>
          <ac:spMkLst>
            <pc:docMk/>
            <pc:sldMk cId="4230369187" sldId="620"/>
            <ac:spMk id="19" creationId="{D89D0215-3C04-259C-6D00-806B91469E36}"/>
          </ac:spMkLst>
        </pc:spChg>
        <pc:spChg chg="add mod">
          <ac:chgData name="Porras Perez, Antonio" userId="4e741236-de8a-4c1c-a2e8-87aa39d2f97e" providerId="ADAL" clId="{3512CD53-2380-364B-AD42-2CEEDFF11F45}" dt="2025-06-07T16:36:35.118" v="1857" actId="1076"/>
          <ac:spMkLst>
            <pc:docMk/>
            <pc:sldMk cId="4230369187" sldId="620"/>
            <ac:spMk id="20" creationId="{655A1454-D4D6-483E-68B9-835CC63DAF3C}"/>
          </ac:spMkLst>
        </pc:spChg>
        <pc:spChg chg="add mod">
          <ac:chgData name="Porras Perez, Antonio" userId="4e741236-de8a-4c1c-a2e8-87aa39d2f97e" providerId="ADAL" clId="{3512CD53-2380-364B-AD42-2CEEDFF11F45}" dt="2025-06-07T16:36:51.857" v="1874" actId="1076"/>
          <ac:spMkLst>
            <pc:docMk/>
            <pc:sldMk cId="4230369187" sldId="620"/>
            <ac:spMk id="21" creationId="{E9EBE076-112E-2626-F563-BAEB6D8138D9}"/>
          </ac:spMkLst>
        </pc:spChg>
        <pc:spChg chg="add mod">
          <ac:chgData name="Porras Perez, Antonio" userId="4e741236-de8a-4c1c-a2e8-87aa39d2f97e" providerId="ADAL" clId="{3512CD53-2380-364B-AD42-2CEEDFF11F45}" dt="2025-06-07T16:39:12.440" v="2019" actId="20577"/>
          <ac:spMkLst>
            <pc:docMk/>
            <pc:sldMk cId="4230369187" sldId="620"/>
            <ac:spMk id="22" creationId="{BF8F8807-B910-810B-BC2D-FFC2DEC30BE0}"/>
          </ac:spMkLst>
        </pc:spChg>
      </pc:sldChg>
      <pc:sldChg chg="addSp delSp modSp add mod">
        <pc:chgData name="Porras Perez, Antonio" userId="4e741236-de8a-4c1c-a2e8-87aa39d2f97e" providerId="ADAL" clId="{3512CD53-2380-364B-AD42-2CEEDFF11F45}" dt="2025-06-07T17:13:06.207" v="4679"/>
        <pc:sldMkLst>
          <pc:docMk/>
          <pc:sldMk cId="46057192" sldId="621"/>
        </pc:sldMkLst>
        <pc:spChg chg="add mod">
          <ac:chgData name="Porras Perez, Antonio" userId="4e741236-de8a-4c1c-a2e8-87aa39d2f97e" providerId="ADAL" clId="{3512CD53-2380-364B-AD42-2CEEDFF11F45}" dt="2025-06-07T16:39:41.850" v="2050" actId="1076"/>
          <ac:spMkLst>
            <pc:docMk/>
            <pc:sldMk cId="46057192" sldId="621"/>
            <ac:spMk id="3" creationId="{C5B7756F-1A73-5CD5-EDBF-A7313BB82FB9}"/>
          </ac:spMkLst>
        </pc:spChg>
        <pc:spChg chg="add mod">
          <ac:chgData name="Porras Perez, Antonio" userId="4e741236-de8a-4c1c-a2e8-87aa39d2f97e" providerId="ADAL" clId="{3512CD53-2380-364B-AD42-2CEEDFF11F45}" dt="2025-06-07T17:13:06.207" v="4679"/>
          <ac:spMkLst>
            <pc:docMk/>
            <pc:sldMk cId="46057192" sldId="621"/>
            <ac:spMk id="28" creationId="{DE3567D0-A927-EAC0-ADD3-90587C8435B0}"/>
          </ac:spMkLst>
        </pc:spChg>
        <pc:picChg chg="add mod">
          <ac:chgData name="Porras Perez, Antonio" userId="4e741236-de8a-4c1c-a2e8-87aa39d2f97e" providerId="ADAL" clId="{3512CD53-2380-364B-AD42-2CEEDFF11F45}" dt="2025-06-07T16:43:20.592" v="2099" actId="1076"/>
          <ac:picMkLst>
            <pc:docMk/>
            <pc:sldMk cId="46057192" sldId="621"/>
            <ac:picMk id="7" creationId="{E07EBCD7-31EB-54EF-7A48-DAC90ED28641}"/>
          </ac:picMkLst>
        </pc:picChg>
        <pc:picChg chg="add mod">
          <ac:chgData name="Porras Perez, Antonio" userId="4e741236-de8a-4c1c-a2e8-87aa39d2f97e" providerId="ADAL" clId="{3512CD53-2380-364B-AD42-2CEEDFF11F45}" dt="2025-06-07T16:43:58.151" v="2107" actId="1076"/>
          <ac:picMkLst>
            <pc:docMk/>
            <pc:sldMk cId="46057192" sldId="621"/>
            <ac:picMk id="9" creationId="{ECABC2BF-8320-72C5-0181-5DC14B33ECFE}"/>
          </ac:picMkLst>
        </pc:picChg>
        <pc:picChg chg="add mod">
          <ac:chgData name="Porras Perez, Antonio" userId="4e741236-de8a-4c1c-a2e8-87aa39d2f97e" providerId="ADAL" clId="{3512CD53-2380-364B-AD42-2CEEDFF11F45}" dt="2025-06-07T16:43:23.306" v="2100" actId="1076"/>
          <ac:picMkLst>
            <pc:docMk/>
            <pc:sldMk cId="46057192" sldId="621"/>
            <ac:picMk id="11" creationId="{F5B71A52-28C9-1C6D-5F9B-72C1E750CC23}"/>
          </ac:picMkLst>
        </pc:picChg>
        <pc:picChg chg="add mod">
          <ac:chgData name="Porras Perez, Antonio" userId="4e741236-de8a-4c1c-a2e8-87aa39d2f97e" providerId="ADAL" clId="{3512CD53-2380-364B-AD42-2CEEDFF11F45}" dt="2025-06-07T16:43:30.129" v="2104" actId="1076"/>
          <ac:picMkLst>
            <pc:docMk/>
            <pc:sldMk cId="46057192" sldId="621"/>
            <ac:picMk id="13" creationId="{52CB1289-10F3-0194-158B-6B997AE8FF6F}"/>
          </ac:picMkLst>
        </pc:picChg>
        <pc:picChg chg="add mod">
          <ac:chgData name="Porras Perez, Antonio" userId="4e741236-de8a-4c1c-a2e8-87aa39d2f97e" providerId="ADAL" clId="{3512CD53-2380-364B-AD42-2CEEDFF11F45}" dt="2025-06-07T16:43:28.826" v="2103" actId="14100"/>
          <ac:picMkLst>
            <pc:docMk/>
            <pc:sldMk cId="46057192" sldId="621"/>
            <ac:picMk id="15" creationId="{27D0E03D-011D-AF1F-A36F-3B02E0EB4572}"/>
          </ac:picMkLst>
        </pc:picChg>
        <pc:picChg chg="add mod">
          <ac:chgData name="Porras Perez, Antonio" userId="4e741236-de8a-4c1c-a2e8-87aa39d2f97e" providerId="ADAL" clId="{3512CD53-2380-364B-AD42-2CEEDFF11F45}" dt="2025-06-07T16:43:33.281" v="2106" actId="14100"/>
          <ac:picMkLst>
            <pc:docMk/>
            <pc:sldMk cId="46057192" sldId="621"/>
            <ac:picMk id="24" creationId="{675CB336-270D-FB60-C9F2-0658692767FA}"/>
          </ac:picMkLst>
        </pc:picChg>
      </pc:sldChg>
      <pc:sldChg chg="addSp modSp add mod">
        <pc:chgData name="Porras Perez, Antonio" userId="4e741236-de8a-4c1c-a2e8-87aa39d2f97e" providerId="ADAL" clId="{3512CD53-2380-364B-AD42-2CEEDFF11F45}" dt="2025-06-07T17:37:40.675" v="5583" actId="20577"/>
        <pc:sldMkLst>
          <pc:docMk/>
          <pc:sldMk cId="1604599707" sldId="622"/>
        </pc:sldMkLst>
        <pc:spChg chg="mod">
          <ac:chgData name="Porras Perez, Antonio" userId="4e741236-de8a-4c1c-a2e8-87aa39d2f97e" providerId="ADAL" clId="{3512CD53-2380-364B-AD42-2CEEDFF11F45}" dt="2025-06-07T16:59:29.934" v="3189" actId="20577"/>
          <ac:spMkLst>
            <pc:docMk/>
            <pc:sldMk cId="1604599707" sldId="622"/>
            <ac:spMk id="2" creationId="{6B35B537-1CD2-9293-3AA7-E572F6C9CDC1}"/>
          </ac:spMkLst>
        </pc:spChg>
        <pc:spChg chg="add mod">
          <ac:chgData name="Porras Perez, Antonio" userId="4e741236-de8a-4c1c-a2e8-87aa39d2f97e" providerId="ADAL" clId="{3512CD53-2380-364B-AD42-2CEEDFF11F45}" dt="2025-06-07T17:37:40.675" v="5583" actId="20577"/>
          <ac:spMkLst>
            <pc:docMk/>
            <pc:sldMk cId="1604599707" sldId="622"/>
            <ac:spMk id="3" creationId="{30DF66DE-1FAA-B733-B74B-873DF4243734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6" creationId="{6ABDEB77-FDE6-A911-D9CE-73CA3F766F89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19" creationId="{8CE90E56-B297-7D20-4EC5-9A5F9F8EA0BE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20" creationId="{760FE0A6-16B0-E101-7A07-11EC51EB31AB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25" creationId="{F781CDE7-6E7B-682F-3953-912FE8675A88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26" creationId="{CE02FFD5-3BC8-55F5-96F4-F84977E984F5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28" creationId="{706FF2D9-F8D4-AE91-7BE3-4F2547B05081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31" creationId="{8B2A7801-E78F-CB67-9E2E-B93CA379D08D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34" creationId="{C299491C-9016-9493-1918-F6994C38CC74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35" creationId="{7829941A-5990-3FA7-1E95-A433FE820B93}"/>
          </ac:spMkLst>
        </pc:spChg>
        <pc:spChg chg="mod">
          <ac:chgData name="Porras Perez, Antonio" userId="4e741236-de8a-4c1c-a2e8-87aa39d2f97e" providerId="ADAL" clId="{3512CD53-2380-364B-AD42-2CEEDFF11F45}" dt="2025-06-07T17:29:21.456" v="5242" actId="1038"/>
          <ac:spMkLst>
            <pc:docMk/>
            <pc:sldMk cId="1604599707" sldId="622"/>
            <ac:spMk id="38" creationId="{15945F5C-134D-CC36-0B94-13626407BA7D}"/>
          </ac:spMkLst>
        </pc:spChg>
      </pc:sldChg>
      <pc:sldChg chg="addSp delSp modSp add mod">
        <pc:chgData name="Porras Perez, Antonio" userId="4e741236-de8a-4c1c-a2e8-87aa39d2f97e" providerId="ADAL" clId="{3512CD53-2380-364B-AD42-2CEEDFF11F45}" dt="2025-06-07T17:38:34.356" v="5584" actId="11529"/>
        <pc:sldMkLst>
          <pc:docMk/>
          <pc:sldMk cId="2872815475" sldId="623"/>
        </pc:sldMkLst>
        <pc:spChg chg="mod">
          <ac:chgData name="Porras Perez, Antonio" userId="4e741236-de8a-4c1c-a2e8-87aa39d2f97e" providerId="ADAL" clId="{3512CD53-2380-364B-AD42-2CEEDFF11F45}" dt="2025-06-07T17:33:18.021" v="5397" actId="20577"/>
          <ac:spMkLst>
            <pc:docMk/>
            <pc:sldMk cId="2872815475" sldId="623"/>
            <ac:spMk id="2" creationId="{47A5DCC4-6C4D-57BC-93FD-ECB97575E3D3}"/>
          </ac:spMkLst>
        </pc:spChg>
        <pc:spChg chg="add mod">
          <ac:chgData name="Porras Perez, Antonio" userId="4e741236-de8a-4c1c-a2e8-87aa39d2f97e" providerId="ADAL" clId="{3512CD53-2380-364B-AD42-2CEEDFF11F45}" dt="2025-06-07T17:33:29.480" v="5400" actId="1076"/>
          <ac:spMkLst>
            <pc:docMk/>
            <pc:sldMk cId="2872815475" sldId="623"/>
            <ac:spMk id="3" creationId="{16D1669C-C3CB-00D5-0BD9-A4922517C4C6}"/>
          </ac:spMkLst>
        </pc:spChg>
        <pc:spChg chg="mod">
          <ac:chgData name="Porras Perez, Antonio" userId="4e741236-de8a-4c1c-a2e8-87aa39d2f97e" providerId="ADAL" clId="{3512CD53-2380-364B-AD42-2CEEDFF11F45}" dt="2025-06-07T17:36:14.907" v="5531" actId="11530"/>
          <ac:spMkLst>
            <pc:docMk/>
            <pc:sldMk cId="2872815475" sldId="623"/>
            <ac:spMk id="4" creationId="{DE99D3A7-715C-844E-4AEE-2A927B51ADA5}"/>
          </ac:spMkLst>
        </pc:spChg>
        <pc:spChg chg="add mod">
          <ac:chgData name="Porras Perez, Antonio" userId="4e741236-de8a-4c1c-a2e8-87aa39d2f97e" providerId="ADAL" clId="{3512CD53-2380-364B-AD42-2CEEDFF11F45}" dt="2025-06-07T17:33:29.480" v="5400" actId="1076"/>
          <ac:spMkLst>
            <pc:docMk/>
            <pc:sldMk cId="2872815475" sldId="623"/>
            <ac:spMk id="5" creationId="{ED819E31-E9B1-E9C8-D146-220144D89CA8}"/>
          </ac:spMkLst>
        </pc:spChg>
        <pc:spChg chg="add mod">
          <ac:chgData name="Porras Perez, Antonio" userId="4e741236-de8a-4c1c-a2e8-87aa39d2f97e" providerId="ADAL" clId="{3512CD53-2380-364B-AD42-2CEEDFF11F45}" dt="2025-06-07T17:33:29.480" v="5400" actId="1076"/>
          <ac:spMkLst>
            <pc:docMk/>
            <pc:sldMk cId="2872815475" sldId="623"/>
            <ac:spMk id="7" creationId="{388BE10D-FF29-3A00-81DE-02D103213806}"/>
          </ac:spMkLst>
        </pc:spChg>
        <pc:spChg chg="add mod">
          <ac:chgData name="Porras Perez, Antonio" userId="4e741236-de8a-4c1c-a2e8-87aa39d2f97e" providerId="ADAL" clId="{3512CD53-2380-364B-AD42-2CEEDFF11F45}" dt="2025-06-07T17:33:29.480" v="5400" actId="1076"/>
          <ac:spMkLst>
            <pc:docMk/>
            <pc:sldMk cId="2872815475" sldId="623"/>
            <ac:spMk id="8" creationId="{674183E2-2AB2-9CA3-CB2D-CF691664FD9C}"/>
          </ac:spMkLst>
        </pc:spChg>
        <pc:spChg chg="add mod">
          <ac:chgData name="Porras Perez, Antonio" userId="4e741236-de8a-4c1c-a2e8-87aa39d2f97e" providerId="ADAL" clId="{3512CD53-2380-364B-AD42-2CEEDFF11F45}" dt="2025-06-07T17:33:29.480" v="5400" actId="1076"/>
          <ac:spMkLst>
            <pc:docMk/>
            <pc:sldMk cId="2872815475" sldId="623"/>
            <ac:spMk id="9" creationId="{B3546FF7-AB58-61E7-BF45-9FE62A396E3C}"/>
          </ac:spMkLst>
        </pc:spChg>
        <pc:spChg chg="add mod">
          <ac:chgData name="Porras Perez, Antonio" userId="4e741236-de8a-4c1c-a2e8-87aa39d2f97e" providerId="ADAL" clId="{3512CD53-2380-364B-AD42-2CEEDFF11F45}" dt="2025-06-07T17:33:29.480" v="5400" actId="1076"/>
          <ac:spMkLst>
            <pc:docMk/>
            <pc:sldMk cId="2872815475" sldId="623"/>
            <ac:spMk id="10" creationId="{CDADF3C1-05FD-9AA7-4A40-E2F92D5CDA92}"/>
          </ac:spMkLst>
        </pc:spChg>
        <pc:spChg chg="add mod">
          <ac:chgData name="Porras Perez, Antonio" userId="4e741236-de8a-4c1c-a2e8-87aa39d2f97e" providerId="ADAL" clId="{3512CD53-2380-364B-AD42-2CEEDFF11F45}" dt="2025-06-07T17:34:05.141" v="5512" actId="5793"/>
          <ac:spMkLst>
            <pc:docMk/>
            <pc:sldMk cId="2872815475" sldId="623"/>
            <ac:spMk id="14" creationId="{6965972C-3E90-9BED-F3AA-0C8A2B017692}"/>
          </ac:spMkLst>
        </pc:spChg>
        <pc:spChg chg="add">
          <ac:chgData name="Porras Perez, Antonio" userId="4e741236-de8a-4c1c-a2e8-87aa39d2f97e" providerId="ADAL" clId="{3512CD53-2380-364B-AD42-2CEEDFF11F45}" dt="2025-06-07T17:38:34.356" v="5584" actId="11529"/>
          <ac:spMkLst>
            <pc:docMk/>
            <pc:sldMk cId="2872815475" sldId="623"/>
            <ac:spMk id="15" creationId="{D9660235-4819-794A-C2DA-C224A4CB29BA}"/>
          </ac:spMkLst>
        </pc:spChg>
        <pc:picChg chg="add mod">
          <ac:chgData name="Porras Perez, Antonio" userId="4e741236-de8a-4c1c-a2e8-87aa39d2f97e" providerId="ADAL" clId="{3512CD53-2380-364B-AD42-2CEEDFF11F45}" dt="2025-06-07T17:29:56.018" v="5255" actId="1036"/>
          <ac:picMkLst>
            <pc:docMk/>
            <pc:sldMk cId="2872815475" sldId="623"/>
            <ac:picMk id="6" creationId="{D326D46D-6A5D-7E94-F299-BE5886F499C9}"/>
          </ac:picMkLst>
        </pc:picChg>
        <pc:picChg chg="add mod">
          <ac:chgData name="Porras Perez, Antonio" userId="4e741236-de8a-4c1c-a2e8-87aa39d2f97e" providerId="ADAL" clId="{3512CD53-2380-364B-AD42-2CEEDFF11F45}" dt="2025-06-07T17:25:12.838" v="5019" actId="14100"/>
          <ac:picMkLst>
            <pc:docMk/>
            <pc:sldMk cId="2872815475" sldId="623"/>
            <ac:picMk id="6146" creationId="{21FF759B-90A2-7DD5-4D98-31893D9FFD7B}"/>
          </ac:picMkLst>
        </pc:picChg>
        <pc:picChg chg="add mod">
          <ac:chgData name="Porras Perez, Antonio" userId="4e741236-de8a-4c1c-a2e8-87aa39d2f97e" providerId="ADAL" clId="{3512CD53-2380-364B-AD42-2CEEDFF11F45}" dt="2025-06-07T17:25:42.531" v="5029" actId="1076"/>
          <ac:picMkLst>
            <pc:docMk/>
            <pc:sldMk cId="2872815475" sldId="623"/>
            <ac:picMk id="6148" creationId="{AF839FF2-976C-8949-435A-57D4C8CE34A5}"/>
          </ac:picMkLst>
        </pc:picChg>
        <pc:picChg chg="add mod">
          <ac:chgData name="Porras Perez, Antonio" userId="4e741236-de8a-4c1c-a2e8-87aa39d2f97e" providerId="ADAL" clId="{3512CD53-2380-364B-AD42-2CEEDFF11F45}" dt="2025-06-07T17:33:29.480" v="5400" actId="1076"/>
          <ac:picMkLst>
            <pc:docMk/>
            <pc:sldMk cId="2872815475" sldId="623"/>
            <ac:picMk id="6150" creationId="{E3046938-573F-73BB-1D73-9D8C2B119150}"/>
          </ac:picMkLst>
        </pc:picChg>
        <pc:picChg chg="add mod">
          <ac:chgData name="Porras Perez, Antonio" userId="4e741236-de8a-4c1c-a2e8-87aa39d2f97e" providerId="ADAL" clId="{3512CD53-2380-364B-AD42-2CEEDFF11F45}" dt="2025-06-07T17:33:29.480" v="5400" actId="1076"/>
          <ac:picMkLst>
            <pc:docMk/>
            <pc:sldMk cId="2872815475" sldId="623"/>
            <ac:picMk id="6152" creationId="{D14EEE44-C673-B34B-347B-9A0638FD84A4}"/>
          </ac:picMkLst>
        </pc:picChg>
        <pc:picChg chg="add mod">
          <ac:chgData name="Porras Perez, Antonio" userId="4e741236-de8a-4c1c-a2e8-87aa39d2f97e" providerId="ADAL" clId="{3512CD53-2380-364B-AD42-2CEEDFF11F45}" dt="2025-06-07T17:29:56.018" v="5255" actId="1036"/>
          <ac:picMkLst>
            <pc:docMk/>
            <pc:sldMk cId="2872815475" sldId="623"/>
            <ac:picMk id="6154" creationId="{C1AB874B-0B95-3B5D-BFAB-98029B5037B3}"/>
          </ac:picMkLst>
        </pc:picChg>
        <pc:picChg chg="add mod">
          <ac:chgData name="Porras Perez, Antonio" userId="4e741236-de8a-4c1c-a2e8-87aa39d2f97e" providerId="ADAL" clId="{3512CD53-2380-364B-AD42-2CEEDFF11F45}" dt="2025-06-07T17:29:58.121" v="5259" actId="1036"/>
          <ac:picMkLst>
            <pc:docMk/>
            <pc:sldMk cId="2872815475" sldId="623"/>
            <ac:picMk id="6156" creationId="{398D6CB7-DE80-E2F6-9BF3-0CB703930A7F}"/>
          </ac:picMkLst>
        </pc:picChg>
        <pc:picChg chg="add mod">
          <ac:chgData name="Porras Perez, Antonio" userId="4e741236-de8a-4c1c-a2e8-87aa39d2f97e" providerId="ADAL" clId="{3512CD53-2380-364B-AD42-2CEEDFF11F45}" dt="2025-06-07T17:33:29.480" v="5400" actId="1076"/>
          <ac:picMkLst>
            <pc:docMk/>
            <pc:sldMk cId="2872815475" sldId="623"/>
            <ac:picMk id="6158" creationId="{78FF6982-11C1-EEFB-8281-988F69A67F2D}"/>
          </ac:picMkLst>
        </pc:picChg>
        <pc:picChg chg="add mod">
          <ac:chgData name="Porras Perez, Antonio" userId="4e741236-de8a-4c1c-a2e8-87aa39d2f97e" providerId="ADAL" clId="{3512CD53-2380-364B-AD42-2CEEDFF11F45}" dt="2025-06-07T17:33:29.480" v="5400" actId="1076"/>
          <ac:picMkLst>
            <pc:docMk/>
            <pc:sldMk cId="2872815475" sldId="623"/>
            <ac:picMk id="6160" creationId="{EFBFC9BD-B4A1-2906-EC0D-F8DB24B2453F}"/>
          </ac:picMkLst>
        </pc:picChg>
        <pc:picChg chg="add mod">
          <ac:chgData name="Porras Perez, Antonio" userId="4e741236-de8a-4c1c-a2e8-87aa39d2f97e" providerId="ADAL" clId="{3512CD53-2380-364B-AD42-2CEEDFF11F45}" dt="2025-06-07T17:35:25.750" v="5529" actId="1076"/>
          <ac:picMkLst>
            <pc:docMk/>
            <pc:sldMk cId="2872815475" sldId="623"/>
            <ac:picMk id="6162" creationId="{ACB173D5-CE44-F886-CB2C-F9BFEE0FC4FC}"/>
          </ac:picMkLst>
        </pc:picChg>
        <pc:picChg chg="add mod">
          <ac:chgData name="Porras Perez, Antonio" userId="4e741236-de8a-4c1c-a2e8-87aa39d2f97e" providerId="ADAL" clId="{3512CD53-2380-364B-AD42-2CEEDFF11F45}" dt="2025-06-07T17:35:25.750" v="5529" actId="1076"/>
          <ac:picMkLst>
            <pc:docMk/>
            <pc:sldMk cId="2872815475" sldId="623"/>
            <ac:picMk id="6164" creationId="{9C2F740B-A515-6713-81E3-F643CA4EA8E1}"/>
          </ac:picMkLst>
        </pc:picChg>
        <pc:picChg chg="add mod">
          <ac:chgData name="Porras Perez, Antonio" userId="4e741236-de8a-4c1c-a2e8-87aa39d2f97e" providerId="ADAL" clId="{3512CD53-2380-364B-AD42-2CEEDFF11F45}" dt="2025-06-07T17:36:24.694" v="5535" actId="14100"/>
          <ac:picMkLst>
            <pc:docMk/>
            <pc:sldMk cId="2872815475" sldId="623"/>
            <ac:picMk id="6166" creationId="{C2C47C63-A329-7090-2ECE-4C3BD0566C4B}"/>
          </ac:picMkLst>
        </pc:picChg>
      </pc:sldChg>
    </pc:docChg>
  </pc:docChgLst>
  <pc:docChgLst>
    <pc:chgData name="Porras Perez, Antonio" userId="S::antonio.porras@cuanschutz.edu::4e741236-de8a-4c1c-a2e8-87aa39d2f97e" providerId="AD" clId="Web-{7BC2A43B-DDD6-BF4A-7CBD-26467D185C21}"/>
    <pc:docChg chg="modSld">
      <pc:chgData name="Porras Perez, Antonio" userId="S::antonio.porras@cuanschutz.edu::4e741236-de8a-4c1c-a2e8-87aa39d2f97e" providerId="AD" clId="Web-{7BC2A43B-DDD6-BF4A-7CBD-26467D185C21}" dt="2024-12-15T18:59:03.288" v="1" actId="20577"/>
      <pc:docMkLst>
        <pc:docMk/>
      </pc:docMkLst>
      <pc:sldChg chg="modSp">
        <pc:chgData name="Porras Perez, Antonio" userId="S::antonio.porras@cuanschutz.edu::4e741236-de8a-4c1c-a2e8-87aa39d2f97e" providerId="AD" clId="Web-{7BC2A43B-DDD6-BF4A-7CBD-26467D185C21}" dt="2024-12-15T18:59:03.288" v="1" actId="20577"/>
        <pc:sldMkLst>
          <pc:docMk/>
          <pc:sldMk cId="1609591644" sldId="56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Gender</a:t>
            </a:r>
          </a:p>
        </c:rich>
      </c:tx>
      <c:layout>
        <c:manualLayout>
          <c:xMode val="edge"/>
          <c:yMode val="edge"/>
          <c:x val="0.78398045214314227"/>
          <c:y val="2.448107824692348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"/>
          <c:w val="0.71641462712352422"/>
          <c:h val="0.9404512558964640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DC-7849-ABA9-BA4E691AC8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DC-7849-ABA9-BA4E691AC86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94-454B-9FF6-C403846C34F7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94-454B-9FF6-C403846C34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Man</c:v>
                </c:pt>
                <c:pt idx="1">
                  <c:v>Woman</c:v>
                </c:pt>
                <c:pt idx="2">
                  <c:v>Other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</c:v>
                </c:pt>
                <c:pt idx="1">
                  <c:v>23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94-454B-9FF6-C403846C34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941011613398586"/>
          <c:y val="0.30358122001370802"/>
          <c:w val="0.29058988386601403"/>
          <c:h val="0.392837559972583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87319F-FFA1-7668-5C0C-6D83354B70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71E35-78BE-384D-61DD-1F208415D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CE194-6B7D-4258-9C49-98A6295D2081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B82FB-84F5-5379-4B64-73154EE0BF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05ADC-2CF0-8CF2-E8A0-33D2FB9579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8615A-DC93-4BD6-9A9A-B9B907626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9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DEA31-C368-46AC-9419-098AC88CFEDC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375B0-3CDD-428C-A1FD-9ECAC734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69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25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33FBA-8128-99F4-A1B2-E8F1911B5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D1710-3192-091C-7211-25E4B1FE3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9390C-0798-6FBD-C3D6-16A2CACDB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51DEB-779E-3AB5-2EE3-9C3A8EF99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0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5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7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4D482-FCC4-7657-CDD2-404A93980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E52BE-550B-67B7-E72F-F8175458C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641DB-4DA4-92E2-DDDA-D8F5F6230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FE395-42C8-FC3D-20B4-EC8751B79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9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B164D-DA2A-EE5E-C400-008DF10C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35AC9-9723-65E7-FE75-8CB20C9B2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947E87-3E0F-4658-50F6-F028F3A96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5A595-3174-778A-6D76-01A398E69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8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6A2C8-6D4B-F9A8-4482-0672E8F43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8BD43-294F-E2B1-A267-F6A3911EB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7700F-2C8B-F99C-3A70-F7F75306B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864B6-01CE-FA77-3C05-E3EBE93CE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90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E5E2-AFF8-2669-407D-02E19D87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9C534-266B-8700-577A-7F71EF45A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728A3-D008-7EE8-4887-26A61762E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93FAD-6E92-80A8-3909-D596802B0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3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A082D-8114-E18A-5425-F85F729AF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49865-9A62-5639-E79D-C431CA261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0F3D9-28C9-DDE8-A35F-24897F20D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410B-A5EB-B534-6CB0-7F0D0ACCF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4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246B4-CED1-F94B-E0FF-B9CAFC0F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79CEC-9F35-3FDC-9D52-81DA02A6A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05D46-C283-73BA-7FFD-43E920924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B8747-1F97-B989-553B-437B33A54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375B0-3CDD-428C-A1FD-9ECAC73457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EF277A1-BC1F-46DE-8D4D-00C37F13C288}"/>
              </a:ext>
            </a:extLst>
          </p:cNvPr>
          <p:cNvSpPr/>
          <p:nvPr/>
        </p:nvSpPr>
        <p:spPr>
          <a:xfrm>
            <a:off x="0" y="-4150"/>
            <a:ext cx="12192000" cy="3606188"/>
          </a:xfrm>
          <a:prstGeom prst="rect">
            <a:avLst/>
          </a:prstGeom>
          <a:solidFill>
            <a:srgbClr val="00255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ptos" panose="020B00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03923"/>
            <a:ext cx="103632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55F"/>
                </a:solidFill>
                <a:latin typeface="Aptos" panose="020B0004020202020204" pitchFamily="34" charset="0"/>
                <a:cs typeface="Times New Roman" panose="02020603050405020304" pitchFamily="18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6CC6E-5F9D-8977-0C37-E2EC783D95B2}"/>
              </a:ext>
            </a:extLst>
          </p:cNvPr>
          <p:cNvSpPr/>
          <p:nvPr userDrawn="1"/>
        </p:nvSpPr>
        <p:spPr>
          <a:xfrm>
            <a:off x="0" y="-4150"/>
            <a:ext cx="12192000" cy="3606188"/>
          </a:xfrm>
          <a:prstGeom prst="rect">
            <a:avLst/>
          </a:prstGeom>
          <a:solidFill>
            <a:srgbClr val="00255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fld id="{0DF358DC-FD1F-4668-AA98-EB378A5B98E7}" type="datetime1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fld id="{B79D4FED-85C4-4FE1-B0C7-CEE3BCA7971D}" type="datetime1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66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2pPr>
            <a:lvl3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3pPr>
            <a:lvl4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4pPr>
            <a:lvl5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7ACCD528-93A7-4C3F-B0EE-A6DFE67A95AB}" type="datetime1">
              <a:rPr lang="en-US" smtClean="0"/>
              <a:pPr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0DE2055A-CA09-43FC-996E-E25C730B6E41}" type="datetime1">
              <a:rPr lang="en-US" smtClean="0"/>
              <a:pPr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fld id="{7F422BA7-688C-46C1-A3FA-721DD5113D26}" type="datetime1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7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0057"/>
            <a:ext cx="10515600" cy="1325563"/>
          </a:xfr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2pPr>
            <a:lvl3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3pPr>
            <a:lvl4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4pPr>
            <a:lvl5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2pPr>
            <a:lvl3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3pPr>
            <a:lvl4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4pPr>
            <a:lvl5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C8AB5600-7489-4CE8-BD96-73BB611ABF94}" type="datetime1">
              <a:rPr lang="en-US" smtClean="0"/>
              <a:pPr/>
              <a:t>7/8/25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00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30C495B6-AB24-423B-AD5B-A9EEB070BF4D}" type="datetime1">
              <a:rPr lang="en-US" smtClean="0"/>
              <a:pPr/>
              <a:t>7/8/25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7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08B35E68-6F1C-402F-A1CF-97F57510C1E5}" type="datetime1">
              <a:rPr lang="en-US" smtClean="0"/>
              <a:pPr/>
              <a:t>7/8/25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0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>
              <a:defRPr sz="2800">
                <a:solidFill>
                  <a:srgbClr val="00255F"/>
                </a:solidFill>
                <a:latin typeface="Aptos" panose="020B0004020202020204" pitchFamily="34" charset="0"/>
              </a:defRPr>
            </a:lvl2pPr>
            <a:lvl3pPr>
              <a:defRPr sz="2400">
                <a:solidFill>
                  <a:srgbClr val="00255F"/>
                </a:solidFill>
                <a:latin typeface="Aptos" panose="020B0004020202020204" pitchFamily="34" charset="0"/>
              </a:defRPr>
            </a:lvl3pPr>
            <a:lvl4pPr>
              <a:defRPr sz="2000">
                <a:solidFill>
                  <a:srgbClr val="00255F"/>
                </a:solidFill>
                <a:latin typeface="Aptos" panose="020B0004020202020204" pitchFamily="34" charset="0"/>
              </a:defRPr>
            </a:lvl4pPr>
            <a:lvl5pPr>
              <a:defRPr sz="2000">
                <a:solidFill>
                  <a:srgbClr val="00255F"/>
                </a:solidFill>
                <a:latin typeface="Aptos" panose="020B00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836FA4BE-4F3B-4D7D-B950-F0D0C2FDBCD0}" type="datetime1">
              <a:rPr lang="en-US" smtClean="0"/>
              <a:pPr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 anchor="t"/>
          <a:lstStyle>
            <a:lvl1pPr marL="0" indent="0">
              <a:buNone/>
              <a:defRPr sz="3200"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255F"/>
                </a:solidFill>
                <a:latin typeface="Aptos" panose="020B00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970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6C747444-3377-4AD8-912E-8AB82C8A4712}" type="datetime1">
              <a:rPr lang="en-US" smtClean="0"/>
              <a:pPr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970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9703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255F"/>
                </a:solidFill>
                <a:latin typeface="Aptos" panose="020B0004020202020204" pitchFamily="34" charset="0"/>
              </a:defRPr>
            </a:lvl1pPr>
          </a:lstStyle>
          <a:p>
            <a:fld id="{D12DFC1A-7D6F-4121-9D1F-2E4D56D4E3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285"/>
            <a:ext cx="10515600" cy="86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93532"/>
            <a:ext cx="10515600" cy="531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69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55F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255F"/>
        </a:buClr>
        <a:buSzPct val="85000"/>
        <a:buFont typeface="Wingdings" panose="05000000000000000000" pitchFamily="2" charset="2"/>
        <a:buChar char="q"/>
        <a:defRPr sz="2800" kern="1200">
          <a:solidFill>
            <a:srgbClr val="00255F"/>
          </a:solidFill>
          <a:latin typeface="Aptos" panose="020B0004020202020204" pitchFamily="34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255F"/>
        </a:buClr>
        <a:buSzPct val="85000"/>
        <a:buFont typeface="Arial" panose="020B0604020202020204" pitchFamily="34" charset="0"/>
        <a:buChar char="•"/>
        <a:defRPr sz="2400" kern="1200">
          <a:solidFill>
            <a:srgbClr val="00255F"/>
          </a:solidFill>
          <a:latin typeface="Aptos" panose="020B0004020202020204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255F"/>
        </a:buClr>
        <a:buSzPct val="85000"/>
        <a:buFont typeface="Arial" panose="020B0604020202020204" pitchFamily="34" charset="0"/>
        <a:buChar char="•"/>
        <a:defRPr sz="2000" kern="1200">
          <a:solidFill>
            <a:srgbClr val="00255F"/>
          </a:solidFill>
          <a:latin typeface="Aptos" panose="020B0004020202020204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255F"/>
        </a:buClr>
        <a:buSzPct val="85000"/>
        <a:buFont typeface="Arial" panose="020B0604020202020204" pitchFamily="34" charset="0"/>
        <a:buChar char="•"/>
        <a:defRPr sz="1800" kern="1200">
          <a:solidFill>
            <a:srgbClr val="00255F"/>
          </a:solidFill>
          <a:latin typeface="Aptos" panose="020B0004020202020204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255F"/>
        </a:buClr>
        <a:buSzPct val="85000"/>
        <a:buFont typeface="Arial" panose="020B0604020202020204" pitchFamily="34" charset="0"/>
        <a:buChar char="•"/>
        <a:defRPr sz="1800" kern="1200">
          <a:solidFill>
            <a:srgbClr val="00255F"/>
          </a:solidFill>
          <a:latin typeface="Aptos" panose="020B00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9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7.png"/><Relationship Id="rId5" Type="http://schemas.openxmlformats.org/officeDocument/2006/relationships/image" Target="../media/image52.jpeg"/><Relationship Id="rId10" Type="http://schemas.openxmlformats.org/officeDocument/2006/relationships/image" Target="../media/image56.png"/><Relationship Id="rId4" Type="http://schemas.openxmlformats.org/officeDocument/2006/relationships/image" Target="../media/image51.jpe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jpe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24" Type="http://schemas.openxmlformats.org/officeDocument/2006/relationships/image" Target="../media/image22.jpe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23" Type="http://schemas.openxmlformats.org/officeDocument/2006/relationships/image" Target="../media/image21.jpeg"/><Relationship Id="rId28" Type="http://schemas.openxmlformats.org/officeDocument/2006/relationships/image" Target="../media/image26.jpe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jpeg"/><Relationship Id="rId30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0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8.jpeg"/><Relationship Id="rId10" Type="http://schemas.openxmlformats.org/officeDocument/2006/relationships/image" Target="../media/image31.jpeg"/><Relationship Id="rId4" Type="http://schemas.openxmlformats.org/officeDocument/2006/relationships/image" Target="../media/image33.jpeg"/><Relationship Id="rId9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E62CBE-5DD0-C2E0-E56B-8DA0982DD1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MICCAI Career Advancement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302A1-5682-411A-BBE7-AA786139B64A}"/>
              </a:ext>
            </a:extLst>
          </p:cNvPr>
          <p:cNvSpPr txBox="1"/>
          <p:nvPr/>
        </p:nvSpPr>
        <p:spPr>
          <a:xfrm>
            <a:off x="4382278" y="3674383"/>
            <a:ext cx="342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255F"/>
                </a:solidFill>
                <a:latin typeface="Aptos" panose="020B0004020202020204" pitchFamily="34" charset="0"/>
              </a:rPr>
              <a:t>Antonio R. Porras, PhD</a:t>
            </a:r>
          </a:p>
        </p:txBody>
      </p:sp>
    </p:spTree>
    <p:extLst>
      <p:ext uri="{BB962C8B-B14F-4D97-AF65-F5344CB8AC3E}">
        <p14:creationId xmlns:p14="http://schemas.microsoft.com/office/powerpoint/2010/main" val="402642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E2E5-149B-1EC8-32FF-E1C9212E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DCC4-6C4D-57BC-93FD-ECB97575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story as a mentee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9D3A7-715C-844E-4AEE-2A927B51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ellipse">
            <a:avLst/>
          </a:prstGeom>
        </p:spPr>
        <p:txBody>
          <a:bodyPr/>
          <a:lstStyle/>
          <a:p>
            <a:fld id="{D12DFC1A-7D6F-4121-9D1F-2E4D56D4E35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FF759B-90A2-7DD5-4D98-31893D9FF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33" y="883169"/>
            <a:ext cx="3437593" cy="9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I Digital Twins for Safer, Cheaper, Quicker Clinical Trials | Mirage News">
            <a:extLst>
              <a:ext uri="{FF2B5EF4-FFF2-40B4-BE49-F238E27FC236}">
                <a16:creationId xmlns:a16="http://schemas.microsoft.com/office/drawing/2014/main" id="{AF839FF2-976C-8949-435A-57D4C8CE3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10915" r="31138" b="15973"/>
          <a:stretch>
            <a:fillRect/>
          </a:stretch>
        </p:blipFill>
        <p:spPr bwMode="auto">
          <a:xfrm>
            <a:off x="8720999" y="879231"/>
            <a:ext cx="970845" cy="9506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emma Piella obté el premi DonaTIC 2022 en la categoria acadèmica i ...">
            <a:extLst>
              <a:ext uri="{FF2B5EF4-FFF2-40B4-BE49-F238E27FC236}">
                <a16:creationId xmlns:a16="http://schemas.microsoft.com/office/drawing/2014/main" id="{E3046938-573F-73BB-1D73-9D8C2B119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71" t="14774" r="25382" b="46195"/>
          <a:stretch>
            <a:fillRect/>
          </a:stretch>
        </p:blipFill>
        <p:spPr bwMode="auto">
          <a:xfrm>
            <a:off x="9771781" y="879232"/>
            <a:ext cx="1007285" cy="9506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D1669C-C3CB-00D5-0BD9-A4922517C4C6}"/>
              </a:ext>
            </a:extLst>
          </p:cNvPr>
          <p:cNvSpPr txBox="1"/>
          <p:nvPr/>
        </p:nvSpPr>
        <p:spPr>
          <a:xfrm>
            <a:off x="838200" y="1246913"/>
            <a:ext cx="250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Workshop presentation</a:t>
            </a:r>
          </a:p>
        </p:txBody>
      </p:sp>
      <p:pic>
        <p:nvPicPr>
          <p:cNvPr id="6152" name="Picture 8" descr="Computational Biomechanics for Medicine Workshop">
            <a:extLst>
              <a:ext uri="{FF2B5EF4-FFF2-40B4-BE49-F238E27FC236}">
                <a16:creationId xmlns:a16="http://schemas.microsoft.com/office/drawing/2014/main" id="{D14EEE44-C673-B34B-347B-9A0638FD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33" y="1975957"/>
            <a:ext cx="3437593" cy="56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819E31-E9B1-E9C8-D146-220144D89CA8}"/>
              </a:ext>
            </a:extLst>
          </p:cNvPr>
          <p:cNvSpPr txBox="1"/>
          <p:nvPr/>
        </p:nvSpPr>
        <p:spPr>
          <a:xfrm>
            <a:off x="838200" y="2025145"/>
            <a:ext cx="330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conference + Travel award</a:t>
            </a:r>
          </a:p>
        </p:txBody>
      </p:sp>
      <p:pic>
        <p:nvPicPr>
          <p:cNvPr id="6154" name="Picture 10" descr="Cancer Center are going to the MICCAI 2016 in Athens - Cancer Center.ai ...">
            <a:extLst>
              <a:ext uri="{FF2B5EF4-FFF2-40B4-BE49-F238E27FC236}">
                <a16:creationId xmlns:a16="http://schemas.microsoft.com/office/drawing/2014/main" id="{C1AB874B-0B95-3B5D-BFAB-98029B503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33" y="2690664"/>
            <a:ext cx="1992615" cy="8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Marius George Linguraru, D.Phil., M.A., M.Sc., awarded Department of Defense grant for ...">
            <a:extLst>
              <a:ext uri="{FF2B5EF4-FFF2-40B4-BE49-F238E27FC236}">
                <a16:creationId xmlns:a16="http://schemas.microsoft.com/office/drawing/2014/main" id="{D326D46D-6A5D-7E94-F299-BE5886F49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" t="112" r="1677" b="27164"/>
          <a:stretch>
            <a:fillRect/>
          </a:stretch>
        </p:blipFill>
        <p:spPr bwMode="auto">
          <a:xfrm>
            <a:off x="9342907" y="2690664"/>
            <a:ext cx="857748" cy="8699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8BE10D-FF29-3A00-81DE-02D103213806}"/>
              </a:ext>
            </a:extLst>
          </p:cNvPr>
          <p:cNvSpPr txBox="1"/>
          <p:nvPr/>
        </p:nvSpPr>
        <p:spPr>
          <a:xfrm>
            <a:off x="838200" y="2930767"/>
            <a:ext cx="185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Workshop award</a:t>
            </a:r>
          </a:p>
        </p:txBody>
      </p:sp>
      <p:pic>
        <p:nvPicPr>
          <p:cNvPr id="6156" name="Picture 12" descr="Computational Biomechanics for Medicine Workshop">
            <a:extLst>
              <a:ext uri="{FF2B5EF4-FFF2-40B4-BE49-F238E27FC236}">
                <a16:creationId xmlns:a16="http://schemas.microsoft.com/office/drawing/2014/main" id="{398D6CB7-DE80-E2F6-9BF3-0CB703930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33" y="3689138"/>
            <a:ext cx="1631371" cy="77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4183E2-2AB2-9CA3-CB2D-CF691664FD9C}"/>
              </a:ext>
            </a:extLst>
          </p:cNvPr>
          <p:cNvSpPr txBox="1"/>
          <p:nvPr/>
        </p:nvSpPr>
        <p:spPr>
          <a:xfrm>
            <a:off x="838200" y="3752552"/>
            <a:ext cx="3409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conference + Nomination to Young Investigator Award</a:t>
            </a:r>
          </a:p>
        </p:txBody>
      </p:sp>
      <p:pic>
        <p:nvPicPr>
          <p:cNvPr id="6158" name="Picture 14" descr="21st International Conference on Medical Image Computing &amp; Computer ...">
            <a:extLst>
              <a:ext uri="{FF2B5EF4-FFF2-40B4-BE49-F238E27FC236}">
                <a16:creationId xmlns:a16="http://schemas.microsoft.com/office/drawing/2014/main" id="{78FF6982-11C1-EEFB-8281-988F69A67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33" y="4678350"/>
            <a:ext cx="203200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46FF7-AB58-61E7-BF45-9FE62A396E3C}"/>
              </a:ext>
            </a:extLst>
          </p:cNvPr>
          <p:cNvSpPr txBox="1"/>
          <p:nvPr/>
        </p:nvSpPr>
        <p:spPr>
          <a:xfrm>
            <a:off x="838200" y="4617529"/>
            <a:ext cx="3409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conference</a:t>
            </a:r>
          </a:p>
          <a:p>
            <a:r>
              <a:rPr lang="en-US" dirty="0"/>
              <a:t>Associate to General Chairs</a:t>
            </a:r>
          </a:p>
          <a:p>
            <a:r>
              <a:rPr lang="en-US" dirty="0"/>
              <a:t>Won an NVIDIA GPU!</a:t>
            </a:r>
          </a:p>
        </p:txBody>
      </p:sp>
      <p:pic>
        <p:nvPicPr>
          <p:cNvPr id="6160" name="Picture 16" descr="Jerry Prince, PhD - Sonavex">
            <a:extLst>
              <a:ext uri="{FF2B5EF4-FFF2-40B4-BE49-F238E27FC236}">
                <a16:creationId xmlns:a16="http://schemas.microsoft.com/office/drawing/2014/main" id="{EFBFC9BD-B4A1-2906-EC0D-F8DB24B2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423" y="4617529"/>
            <a:ext cx="862509" cy="8625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DF3C1-05FD-9AA7-4A40-E2F92D5CDA92}"/>
              </a:ext>
            </a:extLst>
          </p:cNvPr>
          <p:cNvSpPr txBox="1"/>
          <p:nvPr/>
        </p:nvSpPr>
        <p:spPr>
          <a:xfrm>
            <a:off x="7252466" y="4620968"/>
            <a:ext cx="3022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was mentored in the first MICCAI mentorship program!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65972C-3E90-9BED-F3AA-0C8A2B017692}"/>
              </a:ext>
            </a:extLst>
          </p:cNvPr>
          <p:cNvSpPr txBox="1"/>
          <p:nvPr/>
        </p:nvSpPr>
        <p:spPr>
          <a:xfrm>
            <a:off x="1833793" y="6127698"/>
            <a:ext cx="324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I learned from others too…</a:t>
            </a:r>
          </a:p>
        </p:txBody>
      </p:sp>
      <p:pic>
        <p:nvPicPr>
          <p:cNvPr id="6162" name="Picture 18" descr="Robert Francis Keating, MD - at Children’s National Hospital ...">
            <a:extLst>
              <a:ext uri="{FF2B5EF4-FFF2-40B4-BE49-F238E27FC236}">
                <a16:creationId xmlns:a16="http://schemas.microsoft.com/office/drawing/2014/main" id="{ACB173D5-CE44-F886-CB2C-F9BFEE0FC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018" y="5959156"/>
            <a:ext cx="652175" cy="65217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Enhancing and maintaining human genome reference sequence">
            <a:extLst>
              <a:ext uri="{FF2B5EF4-FFF2-40B4-BE49-F238E27FC236}">
                <a16:creationId xmlns:a16="http://schemas.microsoft.com/office/drawing/2014/main" id="{9C2F740B-A515-6713-81E3-F643CA4EA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t="192" r="17536" b="-192"/>
          <a:stretch>
            <a:fillRect/>
          </a:stretch>
        </p:blipFill>
        <p:spPr bwMode="auto">
          <a:xfrm>
            <a:off x="5993507" y="5959156"/>
            <a:ext cx="652175" cy="6658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Scientific Strides of the NIDCR: 75 Years and Beyond | National ...">
            <a:extLst>
              <a:ext uri="{FF2B5EF4-FFF2-40B4-BE49-F238E27FC236}">
                <a16:creationId xmlns:a16="http://schemas.microsoft.com/office/drawing/2014/main" id="{C2C47C63-A329-7090-2ECE-4C3BD056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09" y="5959156"/>
            <a:ext cx="652175" cy="65217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D9660235-4819-794A-C2DA-C224A4CB29BA}"/>
              </a:ext>
            </a:extLst>
          </p:cNvPr>
          <p:cNvSpPr/>
          <p:nvPr/>
        </p:nvSpPr>
        <p:spPr>
          <a:xfrm>
            <a:off x="349956" y="993422"/>
            <a:ext cx="259644" cy="55036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1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4049-3CEB-5AAE-67BD-8B1291B6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MICCAI Mentees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34FE6-04A9-6C1A-2FCD-146003591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A map of the world with red countries/regions&#10;&#10;AI-generated content may be incorrect.">
            <a:extLst>
              <a:ext uri="{FF2B5EF4-FFF2-40B4-BE49-F238E27FC236}">
                <a16:creationId xmlns:a16="http://schemas.microsoft.com/office/drawing/2014/main" id="{0840DD89-91FA-4E1F-823D-3F11C6812F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2"/>
          <a:stretch>
            <a:fillRect/>
          </a:stretch>
        </p:blipFill>
        <p:spPr>
          <a:xfrm>
            <a:off x="228639" y="1123602"/>
            <a:ext cx="10270824" cy="5185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31AED0F-5A0D-A6A2-18CD-A6494A632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727222"/>
              </p:ext>
            </p:extLst>
          </p:nvPr>
        </p:nvGraphicFramePr>
        <p:xfrm>
          <a:off x="9462457" y="2882673"/>
          <a:ext cx="2604750" cy="1984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615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E5A58-875C-FA6F-1680-B90A984F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05FA-E1CF-BE7A-C2E5-E6BB4BEC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56" y="9285"/>
            <a:ext cx="11085688" cy="8699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to expect from RISE-MICCAI mentoring?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4743A-86B5-AC24-8394-35DE9EA8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B6DEE6-3CF4-BACC-2CD1-FE4C512AD317}"/>
              </a:ext>
            </a:extLst>
          </p:cNvPr>
          <p:cNvSpPr txBox="1"/>
          <p:nvPr/>
        </p:nvSpPr>
        <p:spPr>
          <a:xfrm>
            <a:off x="673100" y="1268535"/>
            <a:ext cx="981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Get connected</a:t>
            </a:r>
            <a:r>
              <a:rPr lang="en-US" dirty="0"/>
              <a:t>: You will be matched with a successful expert mentor from the MICCAI community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5C6448-7263-298C-0B81-E013EB52F09C}"/>
              </a:ext>
            </a:extLst>
          </p:cNvPr>
          <p:cNvSpPr txBox="1"/>
          <p:nvPr/>
        </p:nvSpPr>
        <p:spPr>
          <a:xfrm>
            <a:off x="673099" y="1834946"/>
            <a:ext cx="10130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Define your project</a:t>
            </a:r>
            <a:r>
              <a:rPr lang="en-US" dirty="0"/>
              <a:t>: What is the problem? Why is it significant? What are the challenges? How do you plan addressing the problem?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53302B-06F4-F259-D94C-0AA3B7A7CD54}"/>
              </a:ext>
            </a:extLst>
          </p:cNvPr>
          <p:cNvSpPr txBox="1"/>
          <p:nvPr/>
        </p:nvSpPr>
        <p:spPr>
          <a:xfrm>
            <a:off x="673100" y="5738394"/>
            <a:ext cx="981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Consider satellite events</a:t>
            </a:r>
            <a:r>
              <a:rPr lang="en-US" dirty="0"/>
              <a:t>: the main MICCAI conference is only the beginning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A8D815-789B-88A2-C5DD-B5F7152D5058}"/>
              </a:ext>
            </a:extLst>
          </p:cNvPr>
          <p:cNvSpPr txBox="1"/>
          <p:nvPr/>
        </p:nvSpPr>
        <p:spPr>
          <a:xfrm>
            <a:off x="673098" y="3500761"/>
            <a:ext cx="10130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Lead the relationship</a:t>
            </a:r>
            <a:r>
              <a:rPr lang="en-US" dirty="0"/>
              <a:t>: Set meeting agendas, send calendar invites, reach out and speak up when you need help from your mentors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8D7B0F-2F4D-3B8F-7524-0555B2336068}"/>
              </a:ext>
            </a:extLst>
          </p:cNvPr>
          <p:cNvSpPr txBox="1"/>
          <p:nvPr/>
        </p:nvSpPr>
        <p:spPr>
          <a:xfrm>
            <a:off x="673098" y="2657351"/>
            <a:ext cx="10130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Establish expectations</a:t>
            </a:r>
            <a:r>
              <a:rPr lang="en-US" dirty="0"/>
              <a:t>: How and how often are you going to communicate with your mentor? What are the milestones and their timeline?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773C5C-5BB2-CC12-6FA9-7EEF8A68401B}"/>
              </a:ext>
            </a:extLst>
          </p:cNvPr>
          <p:cNvSpPr txBox="1"/>
          <p:nvPr/>
        </p:nvSpPr>
        <p:spPr>
          <a:xfrm>
            <a:off x="673098" y="4307233"/>
            <a:ext cx="10130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Work hard and smart</a:t>
            </a:r>
            <a:r>
              <a:rPr lang="en-US" dirty="0"/>
              <a:t>: Do your best to meet expectations and be transparent about unexpected challenges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0C1E90-EC87-9FF4-3E76-CD5E7299C417}"/>
              </a:ext>
            </a:extLst>
          </p:cNvPr>
          <p:cNvSpPr txBox="1"/>
          <p:nvPr/>
        </p:nvSpPr>
        <p:spPr>
          <a:xfrm>
            <a:off x="673098" y="5161313"/>
            <a:ext cx="1013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 respectful</a:t>
            </a:r>
            <a:r>
              <a:rPr lang="en-US" dirty="0"/>
              <a:t>: A mentorship relationship is a two-way road</a:t>
            </a:r>
          </a:p>
        </p:txBody>
      </p:sp>
    </p:spTree>
    <p:extLst>
      <p:ext uri="{BB962C8B-B14F-4D97-AF65-F5344CB8AC3E}">
        <p14:creationId xmlns:p14="http://schemas.microsoft.com/office/powerpoint/2010/main" val="249014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FDBAC-96C0-993E-C3AB-7751058B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B537-1CD2-9293-3AA7-E572F6C9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C86CC-EB0D-FF17-5B9D-7E9BB9DA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BDEB77-FDE6-A911-D9CE-73CA3F766F89}"/>
              </a:ext>
            </a:extLst>
          </p:cNvPr>
          <p:cNvSpPr/>
          <p:nvPr/>
        </p:nvSpPr>
        <p:spPr>
          <a:xfrm>
            <a:off x="785412" y="2560975"/>
            <a:ext cx="10289309" cy="5449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F2BC5D-F503-8479-A434-2D4C3787A0FB}"/>
              </a:ext>
            </a:extLst>
          </p:cNvPr>
          <p:cNvCxnSpPr/>
          <p:nvPr/>
        </p:nvCxnSpPr>
        <p:spPr>
          <a:xfrm>
            <a:off x="9701967" y="2179975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2E0916-546F-1ABC-9A40-512A6EA568EF}"/>
              </a:ext>
            </a:extLst>
          </p:cNvPr>
          <p:cNvCxnSpPr/>
          <p:nvPr/>
        </p:nvCxnSpPr>
        <p:spPr>
          <a:xfrm>
            <a:off x="3845672" y="3189459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E90E56-B297-7D20-4EC5-9A5F9F8EA0BE}"/>
              </a:ext>
            </a:extLst>
          </p:cNvPr>
          <p:cNvSpPr txBox="1"/>
          <p:nvPr/>
        </p:nvSpPr>
        <p:spPr>
          <a:xfrm>
            <a:off x="2903852" y="3668323"/>
            <a:ext cx="206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 1, 2025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FE0A6-16B0-E101-7A07-11EC51EB31AB}"/>
              </a:ext>
            </a:extLst>
          </p:cNvPr>
          <p:cNvSpPr txBox="1"/>
          <p:nvPr/>
        </p:nvSpPr>
        <p:spPr>
          <a:xfrm>
            <a:off x="8711367" y="1765632"/>
            <a:ext cx="178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October 1, 2026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8AA376-8781-F315-A9EA-B7760C0EA841}"/>
              </a:ext>
            </a:extLst>
          </p:cNvPr>
          <p:cNvCxnSpPr/>
          <p:nvPr/>
        </p:nvCxnSpPr>
        <p:spPr>
          <a:xfrm>
            <a:off x="775887" y="3210984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6BB31C-5532-4E0D-BBD1-D32FE2B0FF6D}"/>
              </a:ext>
            </a:extLst>
          </p:cNvPr>
          <p:cNvSpPr txBox="1"/>
          <p:nvPr/>
        </p:nvSpPr>
        <p:spPr>
          <a:xfrm>
            <a:off x="49566" y="3689848"/>
            <a:ext cx="17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 14-18, 2025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1CDE7-6E7B-682F-3953-912FE8675A88}"/>
              </a:ext>
            </a:extLst>
          </p:cNvPr>
          <p:cNvSpPr txBox="1"/>
          <p:nvPr/>
        </p:nvSpPr>
        <p:spPr>
          <a:xfrm>
            <a:off x="0" y="405918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Summer</a:t>
            </a:r>
            <a:r>
              <a:rPr lang="en-US" dirty="0"/>
              <a:t> </a:t>
            </a:r>
            <a:r>
              <a:rPr lang="en-US" b="1" dirty="0"/>
              <a:t>School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02FFD5-3BC8-55F5-96F4-F84977E984F5}"/>
              </a:ext>
            </a:extLst>
          </p:cNvPr>
          <p:cNvSpPr txBox="1"/>
          <p:nvPr/>
        </p:nvSpPr>
        <p:spPr>
          <a:xfrm>
            <a:off x="2903852" y="4047180"/>
            <a:ext cx="21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Mentorship kickoff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FF2D9-F8D4-AE91-7BE3-4F2547B05081}"/>
              </a:ext>
            </a:extLst>
          </p:cNvPr>
          <p:cNvSpPr txBox="1"/>
          <p:nvPr/>
        </p:nvSpPr>
        <p:spPr>
          <a:xfrm>
            <a:off x="4967687" y="1763993"/>
            <a:ext cx="154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~March, 2026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EBAE80-7AFD-F88A-086F-C417F5BF7035}"/>
              </a:ext>
            </a:extLst>
          </p:cNvPr>
          <p:cNvSpPr txBox="1"/>
          <p:nvPr/>
        </p:nvSpPr>
        <p:spPr>
          <a:xfrm>
            <a:off x="4261950" y="1431109"/>
            <a:ext cx="293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 conference deadline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70E6CB-FEEF-8DA8-37E1-3671C1269235}"/>
              </a:ext>
            </a:extLst>
          </p:cNvPr>
          <p:cNvCxnSpPr/>
          <p:nvPr/>
        </p:nvCxnSpPr>
        <p:spPr>
          <a:xfrm>
            <a:off x="7914569" y="3170409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2A7801-E78F-CB67-9E2E-B93CA379D08D}"/>
              </a:ext>
            </a:extLst>
          </p:cNvPr>
          <p:cNvSpPr txBox="1"/>
          <p:nvPr/>
        </p:nvSpPr>
        <p:spPr>
          <a:xfrm>
            <a:off x="7143332" y="3668323"/>
            <a:ext cx="13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~June, 2026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BB18DD-F3B4-4039-0581-F8C70B75A25D}"/>
              </a:ext>
            </a:extLst>
          </p:cNvPr>
          <p:cNvSpPr txBox="1"/>
          <p:nvPr/>
        </p:nvSpPr>
        <p:spPr>
          <a:xfrm>
            <a:off x="6464268" y="4037655"/>
            <a:ext cx="265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Satellite event deadline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9AC571-78F7-388E-87D3-2F48E3DC4912}"/>
              </a:ext>
            </a:extLst>
          </p:cNvPr>
          <p:cNvCxnSpPr/>
          <p:nvPr/>
        </p:nvCxnSpPr>
        <p:spPr>
          <a:xfrm>
            <a:off x="2315378" y="2179975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99491C-9016-9493-1918-F6994C38CC74}"/>
              </a:ext>
            </a:extLst>
          </p:cNvPr>
          <p:cNvSpPr txBox="1"/>
          <p:nvPr/>
        </p:nvSpPr>
        <p:spPr>
          <a:xfrm>
            <a:off x="1283460" y="1801906"/>
            <a:ext cx="186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July-August 2025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29941A-5990-3FA7-1E95-A433FE820B93}"/>
              </a:ext>
            </a:extLst>
          </p:cNvPr>
          <p:cNvSpPr txBox="1"/>
          <p:nvPr/>
        </p:nvSpPr>
        <p:spPr>
          <a:xfrm>
            <a:off x="998479" y="1431109"/>
            <a:ext cx="26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Work on your challenge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DBAEB0-45FE-0876-CE83-98C614302CC3}"/>
              </a:ext>
            </a:extLst>
          </p:cNvPr>
          <p:cNvCxnSpPr/>
          <p:nvPr/>
        </p:nvCxnSpPr>
        <p:spPr>
          <a:xfrm>
            <a:off x="5727734" y="2179975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E1968B1-C534-ACCF-3448-9BC236949383}"/>
              </a:ext>
            </a:extLst>
          </p:cNvPr>
          <p:cNvSpPr txBox="1"/>
          <p:nvPr/>
        </p:nvSpPr>
        <p:spPr>
          <a:xfrm>
            <a:off x="8639785" y="1431109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Mentorship ends?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945F5C-134D-CC36-0B94-13626407BA7D}"/>
              </a:ext>
            </a:extLst>
          </p:cNvPr>
          <p:cNvSpPr txBox="1"/>
          <p:nvPr/>
        </p:nvSpPr>
        <p:spPr>
          <a:xfrm>
            <a:off x="11074721" y="2648781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MICCAI!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F66DE-1FAA-B733-B74B-873DF4243734}"/>
              </a:ext>
            </a:extLst>
          </p:cNvPr>
          <p:cNvSpPr txBox="1"/>
          <p:nvPr/>
        </p:nvSpPr>
        <p:spPr>
          <a:xfrm>
            <a:off x="3583364" y="5318286"/>
            <a:ext cx="502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 the MICCAI Society Mentorship Program after MICCAI and maximize your potential</a:t>
            </a:r>
          </a:p>
        </p:txBody>
      </p:sp>
    </p:spTree>
    <p:extLst>
      <p:ext uri="{BB962C8B-B14F-4D97-AF65-F5344CB8AC3E}">
        <p14:creationId xmlns:p14="http://schemas.microsoft.com/office/powerpoint/2010/main" val="160459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45D-4026-5E7B-7361-34618C33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Visit Us | Colorado School of Public Health">
            <a:extLst>
              <a:ext uri="{FF2B5EF4-FFF2-40B4-BE49-F238E27FC236}">
                <a16:creationId xmlns:a16="http://schemas.microsoft.com/office/drawing/2014/main" id="{855AEB1B-1936-CC2C-E73F-0D3402DA8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4"/>
          <a:stretch/>
        </p:blipFill>
        <p:spPr bwMode="auto">
          <a:xfrm>
            <a:off x="1308708" y="2968533"/>
            <a:ext cx="2675567" cy="178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5D9F4-2B3B-F404-B845-C5E98D32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10" descr="CU Anschutz 2021 Pianos, Digital Pianos and Violins Sale - Rockley Family Foundation">
            <a:extLst>
              <a:ext uri="{FF2B5EF4-FFF2-40B4-BE49-F238E27FC236}">
                <a16:creationId xmlns:a16="http://schemas.microsoft.com/office/drawing/2014/main" id="{B71EA3F2-326E-FDE1-7F62-04631017D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51" y="237153"/>
            <a:ext cx="3469829" cy="6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BA5C8A63-FC98-4E45-BDF2-D3FBDECAD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61" y="264343"/>
            <a:ext cx="3709713" cy="651493"/>
          </a:xfrm>
          <a:prstGeom prst="rect">
            <a:avLst/>
          </a:prstGeom>
        </p:spPr>
      </p:pic>
      <p:pic>
        <p:nvPicPr>
          <p:cNvPr id="7" name="Picture 4" descr="Children's Hospital Colorado Foundation- Help Us Donate - Integrity Locums Integrity Locums">
            <a:extLst>
              <a:ext uri="{FF2B5EF4-FFF2-40B4-BE49-F238E27FC236}">
                <a16:creationId xmlns:a16="http://schemas.microsoft.com/office/drawing/2014/main" id="{E7807495-D00C-3393-9649-883EDE234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r="10729"/>
          <a:stretch/>
        </p:blipFill>
        <p:spPr bwMode="auto">
          <a:xfrm>
            <a:off x="1308708" y="4847817"/>
            <a:ext cx="2684205" cy="178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etwork of Locations">
            <a:extLst>
              <a:ext uri="{FF2B5EF4-FFF2-40B4-BE49-F238E27FC236}">
                <a16:creationId xmlns:a16="http://schemas.microsoft.com/office/drawing/2014/main" id="{964B8DC9-CF6D-289E-0366-D5C315B9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266" y="4849935"/>
            <a:ext cx="3130747" cy="178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National Jewish Health 1400 Jackson St Denver, CO Hospitals - MapQuest">
            <a:extLst>
              <a:ext uri="{FF2B5EF4-FFF2-40B4-BE49-F238E27FC236}">
                <a16:creationId xmlns:a16="http://schemas.microsoft.com/office/drawing/2014/main" id="{FD2D37E0-BC5C-16A1-E456-FBDD1AA1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758" y="4849935"/>
            <a:ext cx="580255" cy="58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denver health bannock">
            <a:extLst>
              <a:ext uri="{FF2B5EF4-FFF2-40B4-BE49-F238E27FC236}">
                <a16:creationId xmlns:a16="http://schemas.microsoft.com/office/drawing/2014/main" id="{45450CE1-43A8-4EDE-71C0-EB5A1DBF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265" y="2981582"/>
            <a:ext cx="3130747" cy="177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Denver Health is Adding More Heart To its Look | Denver Health">
            <a:extLst>
              <a:ext uri="{FF2B5EF4-FFF2-40B4-BE49-F238E27FC236}">
                <a16:creationId xmlns:a16="http://schemas.microsoft.com/office/drawing/2014/main" id="{20C9D4CC-B9D9-3E0D-FB54-FC0080AD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337" y="2979320"/>
            <a:ext cx="788484" cy="69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72C8BB-7B1B-D5B1-1F5D-883D67385FEF}"/>
              </a:ext>
            </a:extLst>
          </p:cNvPr>
          <p:cNvSpPr/>
          <p:nvPr/>
        </p:nvSpPr>
        <p:spPr>
          <a:xfrm>
            <a:off x="3244385" y="4847817"/>
            <a:ext cx="756962" cy="724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ABA8E471-8CD2-8B98-96B6-DADA8C66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09" y="4874167"/>
            <a:ext cx="672243" cy="6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BD812E5-424B-999B-BCB3-C3EDD85DF44B}"/>
              </a:ext>
            </a:extLst>
          </p:cNvPr>
          <p:cNvSpPr/>
          <p:nvPr/>
        </p:nvSpPr>
        <p:spPr>
          <a:xfrm>
            <a:off x="2199134" y="2968532"/>
            <a:ext cx="1733252" cy="496533"/>
          </a:xfrm>
          <a:prstGeom prst="rect">
            <a:avLst/>
          </a:prstGeom>
          <a:solidFill>
            <a:srgbClr val="FFFFFF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004263C-9AE5-D41C-DED6-E58783D3E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9"/>
          <a:stretch/>
        </p:blipFill>
        <p:spPr>
          <a:xfrm>
            <a:off x="2199133" y="2981582"/>
            <a:ext cx="1769512" cy="459217"/>
          </a:xfrm>
          <a:prstGeom prst="rect">
            <a:avLst/>
          </a:prstGeom>
        </p:spPr>
      </p:pic>
      <p:pic>
        <p:nvPicPr>
          <p:cNvPr id="22" name="Picture 21" descr="A person in a blue shirt&#10;&#10;Description automatically generated">
            <a:extLst>
              <a:ext uri="{FF2B5EF4-FFF2-40B4-BE49-F238E27FC236}">
                <a16:creationId xmlns:a16="http://schemas.microsoft.com/office/drawing/2014/main" id="{D8D4D640-323C-24E1-CDE2-67F13D03103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9" t="8514" r="7504" b="40783"/>
          <a:stretch/>
        </p:blipFill>
        <p:spPr>
          <a:xfrm>
            <a:off x="2149047" y="1885657"/>
            <a:ext cx="787570" cy="812219"/>
          </a:xfrm>
          <a:prstGeom prst="ellipse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D2A124-0919-7C0B-D13A-751BC428F6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173"/>
          <a:stretch/>
        </p:blipFill>
        <p:spPr>
          <a:xfrm>
            <a:off x="4860920" y="3189967"/>
            <a:ext cx="630593" cy="6875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8061B63F-7BD6-CD64-546E-1061E5FA5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22" y="3174803"/>
            <a:ext cx="638822" cy="70424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1374ADA5-71CD-B179-0E2C-1414421D0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"/>
          <a:stretch/>
        </p:blipFill>
        <p:spPr bwMode="auto">
          <a:xfrm>
            <a:off x="4097218" y="3187446"/>
            <a:ext cx="630593" cy="68127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icture">
            <a:extLst>
              <a:ext uri="{FF2B5EF4-FFF2-40B4-BE49-F238E27FC236}">
                <a16:creationId xmlns:a16="http://schemas.microsoft.com/office/drawing/2014/main" id="{2BD85ED9-E5B3-8388-2696-B9E57B231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0" t="5477" r="4856" b="36899"/>
          <a:stretch/>
        </p:blipFill>
        <p:spPr bwMode="auto">
          <a:xfrm>
            <a:off x="4850856" y="3925872"/>
            <a:ext cx="638436" cy="69390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F6A8CA-3294-C28C-249C-DD1D9E0E2BF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r="8007"/>
          <a:stretch/>
        </p:blipFill>
        <p:spPr>
          <a:xfrm>
            <a:off x="5614557" y="3924646"/>
            <a:ext cx="630593" cy="6875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Picture 28" descr="A person in a suit&#10;&#10;Description automatically generated">
            <a:extLst>
              <a:ext uri="{FF2B5EF4-FFF2-40B4-BE49-F238E27FC236}">
                <a16:creationId xmlns:a16="http://schemas.microsoft.com/office/drawing/2014/main" id="{22FCA8FB-DB63-F4DB-45C9-04A2923C1E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42" y="3925872"/>
            <a:ext cx="630593" cy="6875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Picture 4" descr="See the source image">
            <a:extLst>
              <a:ext uri="{FF2B5EF4-FFF2-40B4-BE49-F238E27FC236}">
                <a16:creationId xmlns:a16="http://schemas.microsoft.com/office/drawing/2014/main" id="{32D41B2E-14F5-3BE9-FABD-BB03CB171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r="11648" b="21524"/>
          <a:stretch/>
        </p:blipFill>
        <p:spPr bwMode="auto">
          <a:xfrm>
            <a:off x="5192177" y="5063659"/>
            <a:ext cx="558470" cy="642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B2AE08-F593-2E41-4255-E79E526FBF9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5436" t="4171" r="11921" b="30328"/>
          <a:stretch/>
        </p:blipFill>
        <p:spPr>
          <a:xfrm>
            <a:off x="5198929" y="5715724"/>
            <a:ext cx="527985" cy="59985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F8A73A-6EC5-C9CD-70CE-EFB2C2489D1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4324" t="294" r="14324" b="1"/>
          <a:stretch/>
        </p:blipFill>
        <p:spPr>
          <a:xfrm>
            <a:off x="4092300" y="5059235"/>
            <a:ext cx="551419" cy="63459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Picture 2" descr="Kristen Lowe - CU Medicine - Denver, CO">
            <a:extLst>
              <a:ext uri="{FF2B5EF4-FFF2-40B4-BE49-F238E27FC236}">
                <a16:creationId xmlns:a16="http://schemas.microsoft.com/office/drawing/2014/main" id="{B43CD13D-58F5-1F8D-CCFB-B09F290D8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r="9335" b="21155"/>
          <a:stretch/>
        </p:blipFill>
        <p:spPr bwMode="auto">
          <a:xfrm>
            <a:off x="5743242" y="5059235"/>
            <a:ext cx="540124" cy="62999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iego GOMEZ | Bachelor of Science | Mayo Clinic - Scottsdale, Scottsdale | Research profile">
            <a:extLst>
              <a:ext uri="{FF2B5EF4-FFF2-40B4-BE49-F238E27FC236}">
                <a16:creationId xmlns:a16="http://schemas.microsoft.com/office/drawing/2014/main" id="{2B212170-B86A-03F4-3AED-E6A459DD5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r="9342"/>
          <a:stretch/>
        </p:blipFill>
        <p:spPr bwMode="auto">
          <a:xfrm>
            <a:off x="4643367" y="5705859"/>
            <a:ext cx="527985" cy="60972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87355F7-6C72-AAFF-0527-17398112B3A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t="4354" r="18854" b="39845"/>
          <a:stretch/>
        </p:blipFill>
        <p:spPr>
          <a:xfrm>
            <a:off x="4090542" y="5705859"/>
            <a:ext cx="527985" cy="59985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1AD119-81F8-C3E1-2A0D-6F6AE0F02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4900" b="1368"/>
          <a:stretch/>
        </p:blipFill>
        <p:spPr bwMode="auto">
          <a:xfrm>
            <a:off x="4642961" y="5061536"/>
            <a:ext cx="551841" cy="62999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avid Baraghoshi">
            <a:extLst>
              <a:ext uri="{FF2B5EF4-FFF2-40B4-BE49-F238E27FC236}">
                <a16:creationId xmlns:a16="http://schemas.microsoft.com/office/drawing/2014/main" id="{52D925C8-7357-D7D7-F3AD-83DF7865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546" y="5057165"/>
            <a:ext cx="605180" cy="64869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A person smiling at camera&#10;&#10;Description automatically generated">
            <a:extLst>
              <a:ext uri="{FF2B5EF4-FFF2-40B4-BE49-F238E27FC236}">
                <a16:creationId xmlns:a16="http://schemas.microsoft.com/office/drawing/2014/main" id="{255CC192-BFCB-7D01-9818-9F38492512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61" y="3191621"/>
            <a:ext cx="638822" cy="68428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" name="Picture 41" descr="A person in a white shirt&#10;&#10;Description automatically generated">
            <a:extLst>
              <a:ext uri="{FF2B5EF4-FFF2-40B4-BE49-F238E27FC236}">
                <a16:creationId xmlns:a16="http://schemas.microsoft.com/office/drawing/2014/main" id="{B527E3CD-F235-4E5F-2002-7EDA0EA20D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06" y="1885657"/>
            <a:ext cx="774579" cy="812219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EF0C1F-F16E-BD52-E2A8-9B165CD456C0}"/>
              </a:ext>
            </a:extLst>
          </p:cNvPr>
          <p:cNvSpPr txBox="1"/>
          <p:nvPr/>
        </p:nvSpPr>
        <p:spPr>
          <a:xfrm>
            <a:off x="1241100" y="1209736"/>
            <a:ext cx="2684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ystem-ui"/>
              </a:rPr>
              <a:t>Medical Image Computing &amp; Machine Learning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79A54E-8C77-63CE-0A20-0DD4A2ADD9AA}"/>
              </a:ext>
            </a:extLst>
          </p:cNvPr>
          <p:cNvSpPr txBox="1"/>
          <p:nvPr/>
        </p:nvSpPr>
        <p:spPr>
          <a:xfrm>
            <a:off x="4642961" y="1205161"/>
            <a:ext cx="2684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system-ui"/>
              </a:rPr>
              <a:t>Human Centered Design &amp; Clinical Translation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325914-AD4F-C440-2900-C96D8084D2D7}"/>
              </a:ext>
            </a:extLst>
          </p:cNvPr>
          <p:cNvSpPr txBox="1"/>
          <p:nvPr/>
        </p:nvSpPr>
        <p:spPr>
          <a:xfrm>
            <a:off x="7917270" y="1205160"/>
            <a:ext cx="2684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system-ui"/>
              </a:rPr>
              <a:t>Clinical and Radiological Research</a:t>
            </a:r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6AA13D-C4A2-15EE-4D23-04EE9E36967E}"/>
              </a:ext>
            </a:extLst>
          </p:cNvPr>
          <p:cNvCxnSpPr/>
          <p:nvPr/>
        </p:nvCxnSpPr>
        <p:spPr>
          <a:xfrm>
            <a:off x="1125651" y="1140871"/>
            <a:ext cx="95898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120166-E5AA-E18A-63CC-5FA05CE10256}"/>
              </a:ext>
            </a:extLst>
          </p:cNvPr>
          <p:cNvCxnSpPr/>
          <p:nvPr/>
        </p:nvCxnSpPr>
        <p:spPr>
          <a:xfrm>
            <a:off x="1125651" y="2847751"/>
            <a:ext cx="95898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810AD09-4517-F098-1E05-77C2BB257A5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37786" y="1885657"/>
            <a:ext cx="749974" cy="81221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191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3C86-78EF-4B28-9242-F0D4F4DE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activities within MICCAI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3F829-BE19-B99D-645D-B6A1A303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17BDABF-C7ED-40AC-689D-E70BCB861DFD}"/>
              </a:ext>
            </a:extLst>
          </p:cNvPr>
          <p:cNvSpPr/>
          <p:nvPr/>
        </p:nvSpPr>
        <p:spPr>
          <a:xfrm>
            <a:off x="1908663" y="1052407"/>
            <a:ext cx="800100" cy="5676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9BEC5-1483-BD6C-3BDB-6B2641A2837B}"/>
              </a:ext>
            </a:extLst>
          </p:cNvPr>
          <p:cNvSpPr txBox="1"/>
          <p:nvPr/>
        </p:nvSpPr>
        <p:spPr>
          <a:xfrm>
            <a:off x="2553070" y="987176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Associate to General Chairs Executive Committee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71ACB-0AEF-1963-B764-56A80AD584D3}"/>
              </a:ext>
            </a:extLst>
          </p:cNvPr>
          <p:cNvSpPr txBox="1"/>
          <p:nvPr/>
        </p:nvSpPr>
        <p:spPr>
          <a:xfrm>
            <a:off x="2543175" y="1806683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Chair for Young Investigators and Early Career Development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5BCFA-7127-7015-68E9-88FCBB84D816}"/>
              </a:ext>
            </a:extLst>
          </p:cNvPr>
          <p:cNvSpPr txBox="1"/>
          <p:nvPr/>
        </p:nvSpPr>
        <p:spPr>
          <a:xfrm>
            <a:off x="1015423" y="1022106"/>
            <a:ext cx="1045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2018</a:t>
            </a:r>
            <a:br>
              <a:rPr lang="en-US" dirty="0"/>
            </a:br>
            <a:r>
              <a:rPr lang="en-US" dirty="0"/>
              <a:t>Granada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6314F-A03A-80A4-61EB-B9D6AAA4AF42}"/>
              </a:ext>
            </a:extLst>
          </p:cNvPr>
          <p:cNvSpPr txBox="1"/>
          <p:nvPr/>
        </p:nvSpPr>
        <p:spPr>
          <a:xfrm>
            <a:off x="575880" y="1848161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2020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Lima (virtual)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8AA76-A97D-7A20-B4DD-9F7A25FA44A8}"/>
              </a:ext>
            </a:extLst>
          </p:cNvPr>
          <p:cNvSpPr txBox="1"/>
          <p:nvPr/>
        </p:nvSpPr>
        <p:spPr>
          <a:xfrm>
            <a:off x="-8062" y="2699504"/>
            <a:ext cx="206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2021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Strasbourg (virtual)</a:t>
            </a:r>
          </a:p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D409E-94B5-CDCF-B82E-4DC60AD4369F}"/>
              </a:ext>
            </a:extLst>
          </p:cNvPr>
          <p:cNvSpPr txBox="1"/>
          <p:nvPr/>
        </p:nvSpPr>
        <p:spPr>
          <a:xfrm>
            <a:off x="825500" y="4628613"/>
            <a:ext cx="123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2023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Vancouver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5BAE5-8EF4-9FEE-54A5-1F6BC8E27439}"/>
              </a:ext>
            </a:extLst>
          </p:cNvPr>
          <p:cNvSpPr txBox="1"/>
          <p:nvPr/>
        </p:nvSpPr>
        <p:spPr>
          <a:xfrm>
            <a:off x="872372" y="3641884"/>
            <a:ext cx="1181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2022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Singapore</a:t>
            </a:r>
          </a:p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7D987-8CBA-40FB-2784-4C06F53C60D6}"/>
              </a:ext>
            </a:extLst>
          </p:cNvPr>
          <p:cNvSpPr txBox="1"/>
          <p:nvPr/>
        </p:nvSpPr>
        <p:spPr>
          <a:xfrm>
            <a:off x="825500" y="5595802"/>
            <a:ext cx="1228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2024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Marrakesh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ECF1B6-E67B-418B-9569-597D9F6237E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067175" y="2730013"/>
            <a:ext cx="19790" cy="2562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081ACE-1C73-BEE0-E799-959111DA8F34}"/>
              </a:ext>
            </a:extLst>
          </p:cNvPr>
          <p:cNvSpPr txBox="1"/>
          <p:nvPr/>
        </p:nvSpPr>
        <p:spPr>
          <a:xfrm>
            <a:off x="5838825" y="1022105"/>
            <a:ext cx="218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MICCAI Mentorship Program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FA8019-1451-47C8-0AFC-C7E44B23D41E}"/>
              </a:ext>
            </a:extLst>
          </p:cNvPr>
          <p:cNvSpPr txBox="1"/>
          <p:nvPr/>
        </p:nvSpPr>
        <p:spPr>
          <a:xfrm>
            <a:off x="5838824" y="4628613"/>
            <a:ext cx="218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Continuous MICCAI Mentorship Program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C6D47D-13C2-E970-E8B6-426AD14A8865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6929437" y="1668436"/>
            <a:ext cx="1" cy="29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6A8B1A-B512-449F-A1F3-5711B7AAB0F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929437" y="5274944"/>
            <a:ext cx="0" cy="14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2185B9-84C9-D513-1F4B-F187602EF50C}"/>
              </a:ext>
            </a:extLst>
          </p:cNvPr>
          <p:cNvSpPr txBox="1"/>
          <p:nvPr/>
        </p:nvSpPr>
        <p:spPr>
          <a:xfrm>
            <a:off x="9831639" y="4565214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MICCAI Career Advancement Working Group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0F1209-3BE5-C6B4-A831-BE63C09D470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1003214" y="5488544"/>
            <a:ext cx="0" cy="1191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77F8D90-4A12-2248-F092-44BD6FBC2A95}"/>
              </a:ext>
            </a:extLst>
          </p:cNvPr>
          <p:cNvSpPr txBox="1"/>
          <p:nvPr/>
        </p:nvSpPr>
        <p:spPr>
          <a:xfrm>
            <a:off x="2562965" y="5602844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Chair for Career Development and Students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E93F2D-504F-FEA4-CA9D-AE724F533FEF}"/>
              </a:ext>
            </a:extLst>
          </p:cNvPr>
          <p:cNvSpPr txBox="1"/>
          <p:nvPr/>
        </p:nvSpPr>
        <p:spPr>
          <a:xfrm>
            <a:off x="7840914" y="1853889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NIH awards for underrepresented investigators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CFD6E06-B5A1-5E9B-F444-84204DDF4EF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9012489" y="2777219"/>
            <a:ext cx="0" cy="395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52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3E93C-E4D7-E427-63B1-308A4E16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5AC4-8848-A858-1B62-EFC461AA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MICCAI Career Advancement Working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010C3-676F-6B23-87C4-2C04B25E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MELBA – Board">
            <a:extLst>
              <a:ext uri="{FF2B5EF4-FFF2-40B4-BE49-F238E27FC236}">
                <a16:creationId xmlns:a16="http://schemas.microsoft.com/office/drawing/2014/main" id="{E24E89F0-8686-05CE-40CA-C4BA7182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455" y="1126381"/>
            <a:ext cx="869946" cy="8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in a blue shirt&#10;&#10;AI-generated content may be incorrect.">
            <a:extLst>
              <a:ext uri="{FF2B5EF4-FFF2-40B4-BE49-F238E27FC236}">
                <a16:creationId xmlns:a16="http://schemas.microsoft.com/office/drawing/2014/main" id="{42E9967F-1DA0-8C79-78E0-E8706DEF6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6"/>
          <a:stretch>
            <a:fillRect/>
          </a:stretch>
        </p:blipFill>
        <p:spPr>
          <a:xfrm>
            <a:off x="322968" y="1126381"/>
            <a:ext cx="823718" cy="869946"/>
          </a:xfrm>
          <a:prstGeom prst="ellipse">
            <a:avLst/>
          </a:prstGeom>
        </p:spPr>
      </p:pic>
      <p:pic>
        <p:nvPicPr>
          <p:cNvPr id="1028" name="Picture 4" descr="Porträt von Nicola Rieke - Tagesspiegel Background">
            <a:extLst>
              <a:ext uri="{FF2B5EF4-FFF2-40B4-BE49-F238E27FC236}">
                <a16:creationId xmlns:a16="http://schemas.microsoft.com/office/drawing/2014/main" id="{749BDF16-D5D5-A3C3-4422-96875A152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68" y="3755161"/>
            <a:ext cx="869946" cy="8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lla Specktor Fadida on LinkedIn: #womenengineering #technology # ...">
            <a:extLst>
              <a:ext uri="{FF2B5EF4-FFF2-40B4-BE49-F238E27FC236}">
                <a16:creationId xmlns:a16="http://schemas.microsoft.com/office/drawing/2014/main" id="{34AD332C-7EAC-7B6F-77FD-6BACA80A6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0" t="2409" r="36771" b="51496"/>
          <a:stretch>
            <a:fillRect/>
          </a:stretch>
        </p:blipFill>
        <p:spPr bwMode="auto">
          <a:xfrm>
            <a:off x="4144683" y="3808545"/>
            <a:ext cx="880718" cy="8699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ERGE">
            <a:extLst>
              <a:ext uri="{FF2B5EF4-FFF2-40B4-BE49-F238E27FC236}">
                <a16:creationId xmlns:a16="http://schemas.microsoft.com/office/drawing/2014/main" id="{896AC28F-C555-6BA9-F98B-3CD9B267D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85"/>
          <a:stretch>
            <a:fillRect/>
          </a:stretch>
        </p:blipFill>
        <p:spPr bwMode="auto">
          <a:xfrm>
            <a:off x="4155455" y="2464323"/>
            <a:ext cx="869946" cy="8833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ren Akash R J - Research Intern (Microsoft Research India, Healthcare ...">
            <a:extLst>
              <a:ext uri="{FF2B5EF4-FFF2-40B4-BE49-F238E27FC236}">
                <a16:creationId xmlns:a16="http://schemas.microsoft.com/office/drawing/2014/main" id="{C3896A2D-6099-D620-FF62-9BBA9799D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t="17256" r="23528" b="28737"/>
          <a:stretch>
            <a:fillRect/>
          </a:stretch>
        </p:blipFill>
        <p:spPr bwMode="auto">
          <a:xfrm>
            <a:off x="4155455" y="5229721"/>
            <a:ext cx="869946" cy="8699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anail Stoyanov – Surgical Data Science Initiative">
            <a:extLst>
              <a:ext uri="{FF2B5EF4-FFF2-40B4-BE49-F238E27FC236}">
                <a16:creationId xmlns:a16="http://schemas.microsoft.com/office/drawing/2014/main" id="{72FD48F7-7C8B-29BD-9A3C-A50310D4E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8324" r="18985" b="20790"/>
          <a:stretch>
            <a:fillRect/>
          </a:stretch>
        </p:blipFill>
        <p:spPr bwMode="auto">
          <a:xfrm>
            <a:off x="315479" y="5180384"/>
            <a:ext cx="912205" cy="8833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CRI">
            <a:extLst>
              <a:ext uri="{FF2B5EF4-FFF2-40B4-BE49-F238E27FC236}">
                <a16:creationId xmlns:a16="http://schemas.microsoft.com/office/drawing/2014/main" id="{53661C0F-BB73-9FE8-5B88-25E8D92D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70" y="2464323"/>
            <a:ext cx="912205" cy="9122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rius George Linguraru, D.Phil., M.A., M.Sc., awarded Department of Defense grant for ...">
            <a:extLst>
              <a:ext uri="{FF2B5EF4-FFF2-40B4-BE49-F238E27FC236}">
                <a16:creationId xmlns:a16="http://schemas.microsoft.com/office/drawing/2014/main" id="{4CEB0159-55F3-FE51-D039-D378B75BA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" t="112" r="1677" b="27164"/>
          <a:stretch>
            <a:fillRect/>
          </a:stretch>
        </p:blipFill>
        <p:spPr bwMode="auto">
          <a:xfrm>
            <a:off x="8149714" y="1122368"/>
            <a:ext cx="857748" cy="8699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ttending my first conference - EPSRC CDT in Smart Medical Imaging">
            <a:extLst>
              <a:ext uri="{FF2B5EF4-FFF2-40B4-BE49-F238E27FC236}">
                <a16:creationId xmlns:a16="http://schemas.microsoft.com/office/drawing/2014/main" id="{76F47599-593B-CCBF-B1E8-23806E75B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6" t="6854" r="34359" b="20643"/>
          <a:stretch>
            <a:fillRect/>
          </a:stretch>
        </p:blipFill>
        <p:spPr bwMode="auto">
          <a:xfrm>
            <a:off x="8133370" y="3781853"/>
            <a:ext cx="912579" cy="9122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1F1680-7B43-6740-5B2A-0ADD50E280B7}"/>
              </a:ext>
            </a:extLst>
          </p:cNvPr>
          <p:cNvSpPr txBox="1"/>
          <p:nvPr/>
        </p:nvSpPr>
        <p:spPr>
          <a:xfrm>
            <a:off x="1359951" y="1122368"/>
            <a:ext cx="237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Antonio R. Porras</a:t>
            </a:r>
            <a:br>
              <a:rPr lang="en-US" dirty="0"/>
            </a:br>
            <a:r>
              <a:rPr lang="en-US" dirty="0"/>
              <a:t>University of Colorado</a:t>
            </a:r>
            <a:br>
              <a:rPr lang="en-US" dirty="0"/>
            </a:br>
            <a:r>
              <a:rPr lang="en-US" dirty="0"/>
              <a:t>USA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B3DF1-B673-4AD2-8677-0338EC04F75B}"/>
              </a:ext>
            </a:extLst>
          </p:cNvPr>
          <p:cNvSpPr txBox="1"/>
          <p:nvPr/>
        </p:nvSpPr>
        <p:spPr>
          <a:xfrm>
            <a:off x="5525616" y="1126381"/>
            <a:ext cx="195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Spyros Bakas</a:t>
            </a:r>
            <a:br>
              <a:rPr lang="en-US" dirty="0"/>
            </a:br>
            <a:r>
              <a:rPr lang="en-US" dirty="0"/>
              <a:t>Indiana University</a:t>
            </a:r>
          </a:p>
          <a:p>
            <a:pPr algn="ctr"/>
            <a:r>
              <a:rPr lang="en-US" dirty="0"/>
              <a:t>USA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B2790-28CB-23E1-0250-2D3434C8D1BF}"/>
              </a:ext>
            </a:extLst>
          </p:cNvPr>
          <p:cNvSpPr txBox="1"/>
          <p:nvPr/>
        </p:nvSpPr>
        <p:spPr>
          <a:xfrm>
            <a:off x="9045575" y="1122368"/>
            <a:ext cx="29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Marius George Linguraru</a:t>
            </a:r>
            <a:br>
              <a:rPr lang="en-US" dirty="0"/>
            </a:br>
            <a:r>
              <a:rPr lang="en-US" dirty="0"/>
              <a:t>Children’s National Hospital</a:t>
            </a:r>
            <a:br>
              <a:rPr lang="en-US" dirty="0"/>
            </a:br>
            <a:r>
              <a:rPr lang="en-US" dirty="0"/>
              <a:t>USA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1865E-12F0-8BAE-E9CB-11F44859457C}"/>
              </a:ext>
            </a:extLst>
          </p:cNvPr>
          <p:cNvSpPr txBox="1"/>
          <p:nvPr/>
        </p:nvSpPr>
        <p:spPr>
          <a:xfrm>
            <a:off x="1063003" y="3755161"/>
            <a:ext cx="29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Nicola Rieke</a:t>
            </a:r>
            <a:br>
              <a:rPr lang="en-US" dirty="0"/>
            </a:br>
            <a:r>
              <a:rPr lang="en-US" dirty="0"/>
              <a:t>NVIDIA</a:t>
            </a:r>
            <a:br>
              <a:rPr lang="en-US" dirty="0"/>
            </a:br>
            <a:r>
              <a:rPr lang="en-US" dirty="0"/>
              <a:t>Germany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205726-C82A-7B3B-1AFC-EDC5E37C8E4A}"/>
              </a:ext>
            </a:extLst>
          </p:cNvPr>
          <p:cNvSpPr txBox="1"/>
          <p:nvPr/>
        </p:nvSpPr>
        <p:spPr>
          <a:xfrm>
            <a:off x="1063003" y="5180384"/>
            <a:ext cx="29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Danail Stoyanov</a:t>
            </a:r>
            <a:br>
              <a:rPr lang="en-US" dirty="0"/>
            </a:br>
            <a:r>
              <a:rPr lang="en-US" dirty="0"/>
              <a:t>University College London</a:t>
            </a:r>
            <a:br>
              <a:rPr lang="en-US" dirty="0"/>
            </a:br>
            <a:r>
              <a:rPr lang="en-US" dirty="0"/>
              <a:t>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02A5D9-02EF-A705-5F1D-E887CC6EDA2D}"/>
              </a:ext>
            </a:extLst>
          </p:cNvPr>
          <p:cNvSpPr txBox="1"/>
          <p:nvPr/>
        </p:nvSpPr>
        <p:spPr>
          <a:xfrm>
            <a:off x="5025401" y="3781853"/>
            <a:ext cx="29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Bella Specktor</a:t>
            </a:r>
            <a:br>
              <a:rPr lang="en-US" dirty="0"/>
            </a:br>
            <a:r>
              <a:rPr lang="en-US" dirty="0"/>
              <a:t>Haifa University</a:t>
            </a:r>
            <a:br>
              <a:rPr lang="en-US" dirty="0"/>
            </a:br>
            <a:r>
              <a:rPr lang="en-US" dirty="0"/>
              <a:t>Israel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0224EC-F6E8-3105-69F2-9A04BE50A8BA}"/>
              </a:ext>
            </a:extLst>
          </p:cNvPr>
          <p:cNvSpPr txBox="1"/>
          <p:nvPr/>
        </p:nvSpPr>
        <p:spPr>
          <a:xfrm>
            <a:off x="5025401" y="2476933"/>
            <a:ext cx="29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Anees Kazi</a:t>
            </a:r>
            <a:br>
              <a:rPr lang="en-US" dirty="0"/>
            </a:br>
            <a:r>
              <a:rPr lang="en-US" dirty="0"/>
              <a:t>Mass. General Hospital</a:t>
            </a:r>
            <a:br>
              <a:rPr lang="en-US" dirty="0"/>
            </a:br>
            <a:r>
              <a:rPr lang="en-US" dirty="0"/>
              <a:t>USA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FF2DA4-2E66-DE1B-A379-9E7E9F11BB8C}"/>
              </a:ext>
            </a:extLst>
          </p:cNvPr>
          <p:cNvSpPr txBox="1"/>
          <p:nvPr/>
        </p:nvSpPr>
        <p:spPr>
          <a:xfrm>
            <a:off x="5025401" y="5237763"/>
            <a:ext cx="29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Naren Akash</a:t>
            </a:r>
            <a:br>
              <a:rPr lang="en-US" dirty="0"/>
            </a:br>
            <a:r>
              <a:rPr lang="en-US" dirty="0"/>
              <a:t>AIG Hospitals</a:t>
            </a:r>
            <a:br>
              <a:rPr lang="en-US" dirty="0"/>
            </a:br>
            <a:r>
              <a:rPr lang="en-US" dirty="0"/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6C3C3-F7B2-9A51-6144-5291920BF81B}"/>
              </a:ext>
            </a:extLst>
          </p:cNvPr>
          <p:cNvSpPr txBox="1"/>
          <p:nvPr/>
        </p:nvSpPr>
        <p:spPr>
          <a:xfrm>
            <a:off x="9045574" y="2451023"/>
            <a:ext cx="29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Udunna Anazodo</a:t>
            </a:r>
            <a:br>
              <a:rPr lang="en-US" dirty="0"/>
            </a:br>
            <a:r>
              <a:rPr lang="en-US" dirty="0"/>
              <a:t>McGill University</a:t>
            </a:r>
            <a:br>
              <a:rPr lang="en-US" dirty="0"/>
            </a:br>
            <a:r>
              <a:rPr lang="en-US" dirty="0"/>
              <a:t>Canada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D4346A-03C0-2B62-0552-24C5A9D9B2FC}"/>
              </a:ext>
            </a:extLst>
          </p:cNvPr>
          <p:cNvSpPr txBox="1"/>
          <p:nvPr/>
        </p:nvSpPr>
        <p:spPr>
          <a:xfrm>
            <a:off x="9045573" y="3755161"/>
            <a:ext cx="29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Esther Puyol</a:t>
            </a:r>
            <a:br>
              <a:rPr lang="en-US" dirty="0"/>
            </a:br>
            <a:r>
              <a:rPr lang="en-US" dirty="0" err="1"/>
              <a:t>Heartflow</a:t>
            </a:r>
            <a:r>
              <a:rPr lang="en-US" dirty="0"/>
              <a:t> &amp; KCL</a:t>
            </a:r>
            <a:br>
              <a:rPr lang="en-US" dirty="0"/>
            </a:br>
            <a:r>
              <a:rPr lang="en-US" dirty="0"/>
              <a:t>UK</a:t>
            </a:r>
          </a:p>
        </p:txBody>
      </p:sp>
      <p:pic>
        <p:nvPicPr>
          <p:cNvPr id="3" name="Picture 2" descr="Principal Investigators - UCD Centre for Biomedical Engineering">
            <a:extLst>
              <a:ext uri="{FF2B5EF4-FFF2-40B4-BE49-F238E27FC236}">
                <a16:creationId xmlns:a16="http://schemas.microsoft.com/office/drawing/2014/main" id="{A6EB7DBD-99B0-856C-3207-17DFC00F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272" y="5241124"/>
            <a:ext cx="912205" cy="91220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D315D-0110-86DA-1C15-D5EF93575C5D}"/>
              </a:ext>
            </a:extLst>
          </p:cNvPr>
          <p:cNvSpPr txBox="1"/>
          <p:nvPr/>
        </p:nvSpPr>
        <p:spPr>
          <a:xfrm>
            <a:off x="9045573" y="5237763"/>
            <a:ext cx="29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Kathleen Curran</a:t>
            </a:r>
            <a:br>
              <a:rPr lang="en-US" dirty="0"/>
            </a:br>
            <a:r>
              <a:rPr lang="en-US" dirty="0"/>
              <a:t>University College Dublin</a:t>
            </a:r>
            <a:br>
              <a:rPr lang="en-US" dirty="0"/>
            </a:br>
            <a:r>
              <a:rPr lang="en-US" dirty="0"/>
              <a:t>Ireland</a:t>
            </a:r>
          </a:p>
        </p:txBody>
      </p:sp>
      <p:pic>
        <p:nvPicPr>
          <p:cNvPr id="7" name="Picture 6" descr="A person with short hair wearing a black and white shirt&#10;&#10;AI-generated content may be incorrect.">
            <a:extLst>
              <a:ext uri="{FF2B5EF4-FFF2-40B4-BE49-F238E27FC236}">
                <a16:creationId xmlns:a16="http://schemas.microsoft.com/office/drawing/2014/main" id="{2069C367-499C-AFEC-A5D8-857A089BDB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9" y="2478112"/>
            <a:ext cx="823719" cy="922151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20F2F-9923-C2CC-D7BB-980FAAA84CA1}"/>
              </a:ext>
            </a:extLst>
          </p:cNvPr>
          <p:cNvSpPr txBox="1"/>
          <p:nvPr/>
        </p:nvSpPr>
        <p:spPr>
          <a:xfrm>
            <a:off x="1359952" y="2505670"/>
            <a:ext cx="24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Diana Cuningham</a:t>
            </a:r>
            <a:br>
              <a:rPr lang="en-US" dirty="0"/>
            </a:br>
            <a:r>
              <a:rPr lang="en-US" dirty="0"/>
              <a:t>MICCAI Society</a:t>
            </a:r>
            <a:br>
              <a:rPr lang="en-US" dirty="0"/>
            </a:br>
            <a:r>
              <a:rPr lang="en-US" dirty="0"/>
              <a:t>Canada</a:t>
            </a:r>
          </a:p>
        </p:txBody>
      </p:sp>
    </p:spTree>
    <p:extLst>
      <p:ext uri="{BB962C8B-B14F-4D97-AF65-F5344CB8AC3E}">
        <p14:creationId xmlns:p14="http://schemas.microsoft.com/office/powerpoint/2010/main" val="87721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19553-5F37-E400-29D2-D9F339CD1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6FCC-6D87-BC30-FE04-455CC00F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MICCAI Career Advancement Working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95A86-7866-07A1-5BA2-369E7367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5264390-1C16-E5DC-156E-E875D7E53563}"/>
              </a:ext>
            </a:extLst>
          </p:cNvPr>
          <p:cNvSpPr/>
          <p:nvPr/>
        </p:nvSpPr>
        <p:spPr>
          <a:xfrm>
            <a:off x="400050" y="5165213"/>
            <a:ext cx="3416300" cy="869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MICCAI Mentorship Programs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878388-1C1F-0BFC-9D4B-7308DF266451}"/>
              </a:ext>
            </a:extLst>
          </p:cNvPr>
          <p:cNvSpPr/>
          <p:nvPr/>
        </p:nvSpPr>
        <p:spPr>
          <a:xfrm>
            <a:off x="400050" y="1257814"/>
            <a:ext cx="3416300" cy="869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MICCAI conference career advancement initiatives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BB737-0867-9CAA-AEFE-8D0C194CDDF3}"/>
              </a:ext>
            </a:extLst>
          </p:cNvPr>
          <p:cNvSpPr txBox="1"/>
          <p:nvPr/>
        </p:nvSpPr>
        <p:spPr>
          <a:xfrm>
            <a:off x="5810250" y="1508121"/>
            <a:ext cx="148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MICCAI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4C513-AF54-2DC1-9F14-F6A30E2A73EF}"/>
              </a:ext>
            </a:extLst>
          </p:cNvPr>
          <p:cNvSpPr txBox="1"/>
          <p:nvPr/>
        </p:nvSpPr>
        <p:spPr>
          <a:xfrm>
            <a:off x="8934450" y="1508121"/>
            <a:ext cx="148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MICCAI 2026</a:t>
            </a:r>
          </a:p>
        </p:txBody>
      </p:sp>
      <p:pic>
        <p:nvPicPr>
          <p:cNvPr id="8" name="Picture 7" descr="A person in a blue shirt&#10;&#10;AI-generated content may be incorrect.">
            <a:extLst>
              <a:ext uri="{FF2B5EF4-FFF2-40B4-BE49-F238E27FC236}">
                <a16:creationId xmlns:a16="http://schemas.microsoft.com/office/drawing/2014/main" id="{683506AB-84E5-D1D5-F9C3-641FE88E9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6"/>
          <a:stretch>
            <a:fillRect/>
          </a:stretch>
        </p:blipFill>
        <p:spPr>
          <a:xfrm>
            <a:off x="8138940" y="1341193"/>
            <a:ext cx="677848" cy="715890"/>
          </a:xfrm>
          <a:prstGeom prst="ellipse">
            <a:avLst/>
          </a:prstGeom>
        </p:spPr>
      </p:pic>
      <p:pic>
        <p:nvPicPr>
          <p:cNvPr id="9" name="Picture 8" descr="EMERGE">
            <a:extLst>
              <a:ext uri="{FF2B5EF4-FFF2-40B4-BE49-F238E27FC236}">
                <a16:creationId xmlns:a16="http://schemas.microsoft.com/office/drawing/2014/main" id="{29DB2AE2-0547-1C64-600A-C5EE25AB9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85"/>
          <a:stretch>
            <a:fillRect/>
          </a:stretch>
        </p:blipFill>
        <p:spPr bwMode="auto">
          <a:xfrm>
            <a:off x="5092704" y="1328491"/>
            <a:ext cx="717546" cy="728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10D234-74BD-B4A1-A0A8-0888E975846F}"/>
              </a:ext>
            </a:extLst>
          </p:cNvPr>
          <p:cNvSpPr/>
          <p:nvPr/>
        </p:nvSpPr>
        <p:spPr>
          <a:xfrm>
            <a:off x="381000" y="3113342"/>
            <a:ext cx="3416300" cy="869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Liaisons with other MICCAI working groups</a:t>
            </a:r>
          </a:p>
        </p:txBody>
      </p:sp>
      <p:pic>
        <p:nvPicPr>
          <p:cNvPr id="11" name="Picture 18" descr="Attending my first conference - EPSRC CDT in Smart Medical Imaging">
            <a:extLst>
              <a:ext uri="{FF2B5EF4-FFF2-40B4-BE49-F238E27FC236}">
                <a16:creationId xmlns:a16="http://schemas.microsoft.com/office/drawing/2014/main" id="{01E5B18B-BD4A-9712-7863-0603D0CE7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6" t="6854" r="34359" b="20643"/>
          <a:stretch>
            <a:fillRect/>
          </a:stretch>
        </p:blipFill>
        <p:spPr bwMode="auto">
          <a:xfrm>
            <a:off x="7584907" y="3113043"/>
            <a:ext cx="728891" cy="728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A6D786-F504-2BEE-6401-98E6C5584A1D}"/>
              </a:ext>
            </a:extLst>
          </p:cNvPr>
          <p:cNvSpPr txBox="1"/>
          <p:nvPr/>
        </p:nvSpPr>
        <p:spPr>
          <a:xfrm>
            <a:off x="8292928" y="331063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RISE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F3BEF-4D9B-4165-5781-EAD970C2D33F}"/>
              </a:ext>
            </a:extLst>
          </p:cNvPr>
          <p:cNvSpPr txBox="1"/>
          <p:nvPr/>
        </p:nvSpPr>
        <p:spPr>
          <a:xfrm>
            <a:off x="6747995" y="331093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FA624-B1B1-D228-92B7-57D824FFD4A4}"/>
              </a:ext>
            </a:extLst>
          </p:cNvPr>
          <p:cNvSpPr txBox="1"/>
          <p:nvPr/>
        </p:nvSpPr>
        <p:spPr>
          <a:xfrm>
            <a:off x="5092200" y="331093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MSB</a:t>
            </a:r>
          </a:p>
        </p:txBody>
      </p:sp>
      <p:pic>
        <p:nvPicPr>
          <p:cNvPr id="17" name="Picture 10" descr="Naren Akash R J - Research Intern (Microsoft Research India, Healthcare ...">
            <a:extLst>
              <a:ext uri="{FF2B5EF4-FFF2-40B4-BE49-F238E27FC236}">
                <a16:creationId xmlns:a16="http://schemas.microsoft.com/office/drawing/2014/main" id="{15B2463E-DA14-904D-3E33-E8C15D340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t="17256" r="23528" b="28737"/>
          <a:stretch>
            <a:fillRect/>
          </a:stretch>
        </p:blipFill>
        <p:spPr bwMode="auto">
          <a:xfrm>
            <a:off x="4373744" y="3113043"/>
            <a:ext cx="728891" cy="7288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ella Specktor Fadida on LinkedIn: #womenengineering #technology # ...">
            <a:extLst>
              <a:ext uri="{FF2B5EF4-FFF2-40B4-BE49-F238E27FC236}">
                <a16:creationId xmlns:a16="http://schemas.microsoft.com/office/drawing/2014/main" id="{47F4EA94-2280-B7CE-273B-320C7A30F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0" t="2409" r="36771" b="51496"/>
          <a:stretch>
            <a:fillRect/>
          </a:stretch>
        </p:blipFill>
        <p:spPr bwMode="auto">
          <a:xfrm>
            <a:off x="5926838" y="3113043"/>
            <a:ext cx="737614" cy="728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FA6FA1-6FCA-211B-9831-B505ED44FAF1}"/>
              </a:ext>
            </a:extLst>
          </p:cNvPr>
          <p:cNvSpPr txBox="1"/>
          <p:nvPr/>
        </p:nvSpPr>
        <p:spPr>
          <a:xfrm>
            <a:off x="9862557" y="3310639"/>
            <a:ext cx="119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Education</a:t>
            </a:r>
            <a:endParaRPr lang="en-US" dirty="0"/>
          </a:p>
        </p:txBody>
      </p:sp>
      <p:pic>
        <p:nvPicPr>
          <p:cNvPr id="22" name="Picture 21" descr="Principal Investigators - UCD Centre for Biomedical Engineering">
            <a:extLst>
              <a:ext uri="{FF2B5EF4-FFF2-40B4-BE49-F238E27FC236}">
                <a16:creationId xmlns:a16="http://schemas.microsoft.com/office/drawing/2014/main" id="{63CF77EA-7AF8-B739-C0BC-C88B60A8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11" y="3131379"/>
            <a:ext cx="728592" cy="728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EA36A4-5685-83AD-6E69-46791A240900}"/>
              </a:ext>
            </a:extLst>
          </p:cNvPr>
          <p:cNvSpPr txBox="1"/>
          <p:nvPr/>
        </p:nvSpPr>
        <p:spPr>
          <a:xfrm>
            <a:off x="4051545" y="4744309"/>
            <a:ext cx="234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MICCAI Society Mentorship Program</a:t>
            </a:r>
          </a:p>
        </p:txBody>
      </p:sp>
      <p:pic>
        <p:nvPicPr>
          <p:cNvPr id="24" name="Picture 23" descr="EMERGE">
            <a:extLst>
              <a:ext uri="{FF2B5EF4-FFF2-40B4-BE49-F238E27FC236}">
                <a16:creationId xmlns:a16="http://schemas.microsoft.com/office/drawing/2014/main" id="{466EA24B-66CE-199F-C045-33D48A2BE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85"/>
          <a:stretch>
            <a:fillRect/>
          </a:stretch>
        </p:blipFill>
        <p:spPr bwMode="auto">
          <a:xfrm>
            <a:off x="4416429" y="5431073"/>
            <a:ext cx="717546" cy="728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Naren Akash R J - Research Intern (Microsoft Research India, Healthcare ...">
            <a:extLst>
              <a:ext uri="{FF2B5EF4-FFF2-40B4-BE49-F238E27FC236}">
                <a16:creationId xmlns:a16="http://schemas.microsoft.com/office/drawing/2014/main" id="{D7878DA4-3606-37BF-FDEA-50B6E9CE7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t="17256" r="23528" b="28737"/>
          <a:stretch>
            <a:fillRect/>
          </a:stretch>
        </p:blipFill>
        <p:spPr bwMode="auto">
          <a:xfrm>
            <a:off x="5316833" y="5413011"/>
            <a:ext cx="728891" cy="7288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67628A-C1A3-6126-98DB-0EF61557458C}"/>
              </a:ext>
            </a:extLst>
          </p:cNvPr>
          <p:cNvSpPr txBox="1"/>
          <p:nvPr/>
        </p:nvSpPr>
        <p:spPr>
          <a:xfrm>
            <a:off x="6034637" y="4721938"/>
            <a:ext cx="234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Young </a:t>
            </a:r>
            <a:r>
              <a:rPr lang="en-US"/>
              <a:t>Scholars Program (</a:t>
            </a:r>
            <a:r>
              <a:rPr lang="en-US" dirty="0"/>
              <a:t>2025)</a:t>
            </a:r>
          </a:p>
        </p:txBody>
      </p:sp>
      <p:pic>
        <p:nvPicPr>
          <p:cNvPr id="27" name="Picture 26" descr="EMERGE">
            <a:extLst>
              <a:ext uri="{FF2B5EF4-FFF2-40B4-BE49-F238E27FC236}">
                <a16:creationId xmlns:a16="http://schemas.microsoft.com/office/drawing/2014/main" id="{D51A064E-20C2-9185-7ECD-D330CEB31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85"/>
          <a:stretch>
            <a:fillRect/>
          </a:stretch>
        </p:blipFill>
        <p:spPr bwMode="auto">
          <a:xfrm>
            <a:off x="7288066" y="5458246"/>
            <a:ext cx="717546" cy="728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045A04-70EA-9134-8B3D-4CB87F94B6DE}"/>
              </a:ext>
            </a:extLst>
          </p:cNvPr>
          <p:cNvSpPr txBox="1"/>
          <p:nvPr/>
        </p:nvSpPr>
        <p:spPr>
          <a:xfrm>
            <a:off x="7875398" y="4721937"/>
            <a:ext cx="234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RISE-MICCAI Mentorship (2026)</a:t>
            </a:r>
          </a:p>
        </p:txBody>
      </p:sp>
      <p:pic>
        <p:nvPicPr>
          <p:cNvPr id="31" name="Picture 18" descr="Attending my first conference - EPSRC CDT in Smart Medical Imaging">
            <a:extLst>
              <a:ext uri="{FF2B5EF4-FFF2-40B4-BE49-F238E27FC236}">
                <a16:creationId xmlns:a16="http://schemas.microsoft.com/office/drawing/2014/main" id="{C5FADEA2-0E41-5122-1347-1D2394736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6" t="6854" r="34359" b="20643"/>
          <a:stretch>
            <a:fillRect/>
          </a:stretch>
        </p:blipFill>
        <p:spPr bwMode="auto">
          <a:xfrm>
            <a:off x="8366675" y="5443775"/>
            <a:ext cx="728891" cy="728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person in a blue shirt&#10;&#10;AI-generated content may be incorrect.">
            <a:extLst>
              <a:ext uri="{FF2B5EF4-FFF2-40B4-BE49-F238E27FC236}">
                <a16:creationId xmlns:a16="http://schemas.microsoft.com/office/drawing/2014/main" id="{4786B654-C970-0118-3484-D0CBB54BC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6"/>
          <a:stretch>
            <a:fillRect/>
          </a:stretch>
        </p:blipFill>
        <p:spPr>
          <a:xfrm>
            <a:off x="9153483" y="5443775"/>
            <a:ext cx="677848" cy="715890"/>
          </a:xfrm>
          <a:prstGeom prst="ellipse">
            <a:avLst/>
          </a:prstGeom>
        </p:spPr>
      </p:pic>
      <p:pic>
        <p:nvPicPr>
          <p:cNvPr id="2050" name="Picture 2" descr="Prof Kim receives fundings from NIH and UNC System - Computer Science ...">
            <a:extLst>
              <a:ext uri="{FF2B5EF4-FFF2-40B4-BE49-F238E27FC236}">
                <a16:creationId xmlns:a16="http://schemas.microsoft.com/office/drawing/2014/main" id="{D3283591-F1B1-FC35-D769-E917CC056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4637" r="15736" b="26835"/>
          <a:stretch>
            <a:fillRect/>
          </a:stretch>
        </p:blipFill>
        <p:spPr bwMode="auto">
          <a:xfrm>
            <a:off x="6531315" y="5458246"/>
            <a:ext cx="701419" cy="7014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957370-06AD-DC10-8B7C-1B5A80E90876}"/>
              </a:ext>
            </a:extLst>
          </p:cNvPr>
          <p:cNvSpPr txBox="1"/>
          <p:nvPr/>
        </p:nvSpPr>
        <p:spPr>
          <a:xfrm>
            <a:off x="9831331" y="4721937"/>
            <a:ext cx="234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MICCAI Startup Village</a:t>
            </a:r>
          </a:p>
        </p:txBody>
      </p:sp>
      <p:pic>
        <p:nvPicPr>
          <p:cNvPr id="36" name="Picture 4" descr="Porträt von Nicola Rieke - Tagesspiegel Background">
            <a:extLst>
              <a:ext uri="{FF2B5EF4-FFF2-40B4-BE49-F238E27FC236}">
                <a16:creationId xmlns:a16="http://schemas.microsoft.com/office/drawing/2014/main" id="{2564BD31-EB87-3859-CEBF-67A98494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584" y="5443775"/>
            <a:ext cx="715890" cy="71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Bella Specktor Fadida on LinkedIn: #womenengineering #technology # ...">
            <a:extLst>
              <a:ext uri="{FF2B5EF4-FFF2-40B4-BE49-F238E27FC236}">
                <a16:creationId xmlns:a16="http://schemas.microsoft.com/office/drawing/2014/main" id="{0EF5BDC1-BBC9-9E9A-B7A6-71340EDC4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0" t="2409" r="36771" b="51496"/>
          <a:stretch>
            <a:fillRect/>
          </a:stretch>
        </p:blipFill>
        <p:spPr bwMode="auto">
          <a:xfrm>
            <a:off x="11029950" y="5443775"/>
            <a:ext cx="728891" cy="7199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A228D0D-26AF-D57E-62F0-DDCD6CC6878F}"/>
              </a:ext>
            </a:extLst>
          </p:cNvPr>
          <p:cNvSpPr/>
          <p:nvPr/>
        </p:nvSpPr>
        <p:spPr>
          <a:xfrm>
            <a:off x="4124325" y="4662862"/>
            <a:ext cx="6000750" cy="16534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A0CFE3-B695-11A5-5B83-96C3B260D9E7}"/>
              </a:ext>
            </a:extLst>
          </p:cNvPr>
          <p:cNvCxnSpPr/>
          <p:nvPr/>
        </p:nvCxnSpPr>
        <p:spPr>
          <a:xfrm>
            <a:off x="390525" y="2581275"/>
            <a:ext cx="11134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E54709-6E71-E336-ADC2-5E1E51B90998}"/>
              </a:ext>
            </a:extLst>
          </p:cNvPr>
          <p:cNvCxnSpPr/>
          <p:nvPr/>
        </p:nvCxnSpPr>
        <p:spPr>
          <a:xfrm>
            <a:off x="359475" y="4410075"/>
            <a:ext cx="11134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2A47E2-DB9B-E6C6-79FE-F50C7BBBC08B}"/>
              </a:ext>
            </a:extLst>
          </p:cNvPr>
          <p:cNvCxnSpPr>
            <a:cxnSpLocks/>
          </p:cNvCxnSpPr>
          <p:nvPr/>
        </p:nvCxnSpPr>
        <p:spPr>
          <a:xfrm>
            <a:off x="6324600" y="4829175"/>
            <a:ext cx="0" cy="13576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4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9B749-39FF-A974-31D4-112D2843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5201-C0D6-EB40-C922-11DDC8B4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MICCAI Mentorship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2818-8D4C-23D2-FF77-067A382B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1E88C-1B87-CD98-DF80-9233CCBEF274}"/>
              </a:ext>
            </a:extLst>
          </p:cNvPr>
          <p:cNvSpPr/>
          <p:nvPr/>
        </p:nvSpPr>
        <p:spPr>
          <a:xfrm>
            <a:off x="1771651" y="990600"/>
            <a:ext cx="4733925" cy="571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MICCAI Society Mentorship Program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9BA215B-F909-326F-5022-14F0286634D1}"/>
              </a:ext>
            </a:extLst>
          </p:cNvPr>
          <p:cNvSpPr/>
          <p:nvPr/>
        </p:nvSpPr>
        <p:spPr>
          <a:xfrm>
            <a:off x="7115175" y="990600"/>
            <a:ext cx="4733925" cy="571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RISE-MICCAI </a:t>
            </a:r>
            <a:r>
              <a:rPr lang="en-US" dirty="0"/>
              <a:t>Mentorship Program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64CE2-6F9A-0CB0-2180-ABD6D1699E9F}"/>
              </a:ext>
            </a:extLst>
          </p:cNvPr>
          <p:cNvCxnSpPr>
            <a:cxnSpLocks/>
          </p:cNvCxnSpPr>
          <p:nvPr/>
        </p:nvCxnSpPr>
        <p:spPr>
          <a:xfrm>
            <a:off x="6810375" y="1628775"/>
            <a:ext cx="0" cy="5076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D899853-B16D-C9B6-4B75-5802CA18C74A}"/>
              </a:ext>
            </a:extLst>
          </p:cNvPr>
          <p:cNvSpPr txBox="1"/>
          <p:nvPr/>
        </p:nvSpPr>
        <p:spPr>
          <a:xfrm>
            <a:off x="391481" y="1781011"/>
            <a:ext cx="74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3F0F5C-D2F6-4C52-00C6-7EAF85F6E1FD}"/>
              </a:ext>
            </a:extLst>
          </p:cNvPr>
          <p:cNvSpPr txBox="1"/>
          <p:nvPr/>
        </p:nvSpPr>
        <p:spPr>
          <a:xfrm>
            <a:off x="428414" y="256030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EF3136-10CC-E04B-4F22-B692B5FF18DC}"/>
              </a:ext>
            </a:extLst>
          </p:cNvPr>
          <p:cNvSpPr txBox="1"/>
          <p:nvPr/>
        </p:nvSpPr>
        <p:spPr>
          <a:xfrm>
            <a:off x="440493" y="505488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403B1B-F214-AC90-CA6B-B1A96FB433D0}"/>
              </a:ext>
            </a:extLst>
          </p:cNvPr>
          <p:cNvSpPr txBox="1"/>
          <p:nvPr/>
        </p:nvSpPr>
        <p:spPr>
          <a:xfrm>
            <a:off x="508141" y="6040205"/>
            <a:ext cx="66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A3C6B1-5F00-3FA3-C5A9-533256123851}"/>
              </a:ext>
            </a:extLst>
          </p:cNvPr>
          <p:cNvSpPr txBox="1"/>
          <p:nvPr/>
        </p:nvSpPr>
        <p:spPr>
          <a:xfrm>
            <a:off x="2257423" y="1781093"/>
            <a:ext cx="3505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Career-focused program. Duration: 6 months – 2 years.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6658E4-4497-BC17-D4A5-E6EFF428DF7C}"/>
              </a:ext>
            </a:extLst>
          </p:cNvPr>
          <p:cNvSpPr txBox="1"/>
          <p:nvPr/>
        </p:nvSpPr>
        <p:spPr>
          <a:xfrm>
            <a:off x="2257424" y="2560305"/>
            <a:ext cx="39719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Mentees: Students, postdoctoral fellows and early career investigators who are members of the MICCAI Society (exceptions for LMIC).</a:t>
            </a:r>
          </a:p>
          <a:p>
            <a:endParaRPr lang="en-US" dirty="0"/>
          </a:p>
          <a:p>
            <a:r>
              <a:rPr lang="en-US" dirty="0"/>
              <a:t>Mentors: Experienced academic or private sector investigators in the MICCAI Society.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C5C9B2-E084-9FF6-F701-313F499B3A98}"/>
              </a:ext>
            </a:extLst>
          </p:cNvPr>
          <p:cNvSpPr txBox="1"/>
          <p:nvPr/>
        </p:nvSpPr>
        <p:spPr>
          <a:xfrm>
            <a:off x="2256465" y="5054887"/>
            <a:ext cx="395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is continuous. Matching is performed several times a year.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2391DF-0D2F-592A-5C4A-DAA3509FC15B}"/>
              </a:ext>
            </a:extLst>
          </p:cNvPr>
          <p:cNvSpPr txBox="1"/>
          <p:nvPr/>
        </p:nvSpPr>
        <p:spPr>
          <a:xfrm>
            <a:off x="2256465" y="6040205"/>
            <a:ext cx="340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Fill expression of interest form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C46F81-D271-0466-67B7-BC8E17529FF3}"/>
              </a:ext>
            </a:extLst>
          </p:cNvPr>
          <p:cNvSpPr txBox="1"/>
          <p:nvPr/>
        </p:nvSpPr>
        <p:spPr>
          <a:xfrm>
            <a:off x="7646231" y="1781011"/>
            <a:ext cx="4297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Focus on first MICCAI paper submission.</a:t>
            </a:r>
            <a:br>
              <a:rPr lang="en-US" dirty="0"/>
            </a:br>
            <a:r>
              <a:rPr lang="en-US" dirty="0"/>
              <a:t>Duration: 1 year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3251CD-830B-AB33-8F48-0FC1F1B0DE30}"/>
              </a:ext>
            </a:extLst>
          </p:cNvPr>
          <p:cNvSpPr txBox="1"/>
          <p:nvPr/>
        </p:nvSpPr>
        <p:spPr>
          <a:xfrm>
            <a:off x="7646233" y="2560223"/>
            <a:ext cx="39719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Mentees: Students after participating in the RISE-MICCAI Summer School, with priority to underrepresented groups.</a:t>
            </a:r>
          </a:p>
          <a:p>
            <a:endParaRPr lang="en-US" dirty="0"/>
          </a:p>
          <a:p>
            <a:r>
              <a:rPr lang="en-US" dirty="0"/>
              <a:t>Mentors: Experienced academic or private sector investigators in the MICCAI Community.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151139-4E9D-BEB7-17B6-49662F4DDF5C}"/>
              </a:ext>
            </a:extLst>
          </p:cNvPr>
          <p:cNvSpPr txBox="1"/>
          <p:nvPr/>
        </p:nvSpPr>
        <p:spPr>
          <a:xfrm>
            <a:off x="7645274" y="5054805"/>
            <a:ext cx="395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September 2025 </a:t>
            </a:r>
          </a:p>
          <a:p>
            <a:r>
              <a:rPr lang="en-US" dirty="0"/>
              <a:t>to September 2026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FF30E3-24EA-9ADB-B3E1-C730038EC0B0}"/>
              </a:ext>
            </a:extLst>
          </p:cNvPr>
          <p:cNvSpPr txBox="1"/>
          <p:nvPr/>
        </p:nvSpPr>
        <p:spPr>
          <a:xfrm>
            <a:off x="7645274" y="6040123"/>
            <a:ext cx="340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Apply at the Summer School!</a:t>
            </a:r>
          </a:p>
        </p:txBody>
      </p:sp>
    </p:spTree>
    <p:extLst>
      <p:ext uri="{BB962C8B-B14F-4D97-AF65-F5344CB8AC3E}">
        <p14:creationId xmlns:p14="http://schemas.microsoft.com/office/powerpoint/2010/main" val="327962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14E12-ED0D-205B-EFF9-2BCCAB30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881D-4A85-C106-4DE9-8DF4E98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RISE-MICCAI Mentorship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6E3EA-53F0-3186-8534-6573BB7C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72798-7187-E3AE-6589-96CE4317DAAA}"/>
              </a:ext>
            </a:extLst>
          </p:cNvPr>
          <p:cNvSpPr txBox="1"/>
          <p:nvPr/>
        </p:nvSpPr>
        <p:spPr>
          <a:xfrm>
            <a:off x="3175000" y="1155347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have never attended MICCAI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C87D7-D7E0-638F-F48A-21B8BBC053DB}"/>
              </a:ext>
            </a:extLst>
          </p:cNvPr>
          <p:cNvSpPr txBox="1"/>
          <p:nvPr/>
        </p:nvSpPr>
        <p:spPr>
          <a:xfrm>
            <a:off x="3175000" y="1814942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want to submit your first MICCAI 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4A9D7-DF82-CC48-0F59-47AFED931603}"/>
              </a:ext>
            </a:extLst>
          </p:cNvPr>
          <p:cNvSpPr txBox="1"/>
          <p:nvPr/>
        </p:nvSpPr>
        <p:spPr>
          <a:xfrm>
            <a:off x="3175000" y="2474537"/>
            <a:ext cx="763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have permission from your home supervisor to work with other mentors</a:t>
            </a:r>
          </a:p>
        </p:txBody>
      </p:sp>
      <p:pic>
        <p:nvPicPr>
          <p:cNvPr id="1026" name="Picture 2" descr="Free Eligibility Cliparts, Download Free Eligibility Cliparts png ...">
            <a:extLst>
              <a:ext uri="{FF2B5EF4-FFF2-40B4-BE49-F238E27FC236}">
                <a16:creationId xmlns:a16="http://schemas.microsoft.com/office/drawing/2014/main" id="{0651595F-16D1-BF01-7760-4EF1B5026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10799" r="13141" b="5656"/>
          <a:stretch>
            <a:fillRect/>
          </a:stretch>
        </p:blipFill>
        <p:spPr bwMode="auto">
          <a:xfrm>
            <a:off x="1219200" y="1606487"/>
            <a:ext cx="1551710" cy="148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row To Next Page, HD Png Download , Transparent Png Image - PNGitem">
            <a:extLst>
              <a:ext uri="{FF2B5EF4-FFF2-40B4-BE49-F238E27FC236}">
                <a16:creationId xmlns:a16="http://schemas.microsoft.com/office/drawing/2014/main" id="{11AF6D93-137F-E936-2444-D112B0A4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13" y="4655226"/>
            <a:ext cx="1506697" cy="100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968553-FE70-01BE-A855-D5409BABAAD0}"/>
              </a:ext>
            </a:extLst>
          </p:cNvPr>
          <p:cNvSpPr txBox="1"/>
          <p:nvPr/>
        </p:nvSpPr>
        <p:spPr>
          <a:xfrm>
            <a:off x="3175000" y="4021184"/>
            <a:ext cx="638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Obtain institutional letter of support from your home supervisor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058BB-0AC5-A6EA-0756-3CB6C6B94179}"/>
              </a:ext>
            </a:extLst>
          </p:cNvPr>
          <p:cNvSpPr txBox="1"/>
          <p:nvPr/>
        </p:nvSpPr>
        <p:spPr>
          <a:xfrm>
            <a:off x="3175000" y="4680779"/>
            <a:ext cx="224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to the 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4B74E-BA8B-9319-5654-CE8698FC4E36}"/>
              </a:ext>
            </a:extLst>
          </p:cNvPr>
          <p:cNvSpPr txBox="1"/>
          <p:nvPr/>
        </p:nvSpPr>
        <p:spPr>
          <a:xfrm>
            <a:off x="3175000" y="3134132"/>
            <a:ext cx="563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don’t need a project, but you can have one already!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065C9-8261-DB8F-36EF-1DA01B0A2B7F}"/>
              </a:ext>
            </a:extLst>
          </p:cNvPr>
          <p:cNvSpPr txBox="1"/>
          <p:nvPr/>
        </p:nvSpPr>
        <p:spPr>
          <a:xfrm>
            <a:off x="3179007" y="5333321"/>
            <a:ext cx="423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Warm up </a:t>
            </a:r>
            <a:r>
              <a:rPr lang="en-US"/>
              <a:t>– Work </a:t>
            </a:r>
            <a:r>
              <a:rPr lang="en-US" dirty="0"/>
              <a:t>on a previous challenge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BEECA-40A9-D4F8-D173-B704EAD3EFE9}"/>
              </a:ext>
            </a:extLst>
          </p:cNvPr>
          <p:cNvSpPr txBox="1"/>
          <p:nvPr/>
        </p:nvSpPr>
        <p:spPr>
          <a:xfrm>
            <a:off x="3179007" y="5992916"/>
            <a:ext cx="522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mentored towards your first MICCAI submission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3F121A-F689-4AD6-610B-4465D76B9584}"/>
              </a:ext>
            </a:extLst>
          </p:cNvPr>
          <p:cNvCxnSpPr/>
          <p:nvPr/>
        </p:nvCxnSpPr>
        <p:spPr>
          <a:xfrm>
            <a:off x="955322" y="3804356"/>
            <a:ext cx="102813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58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2B98-A8FC-93B0-040B-AC3B46F3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36A7-1C27-3912-799D-EBEE3A41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9285"/>
            <a:ext cx="11040534" cy="869946"/>
          </a:xfrm>
        </p:spPr>
        <p:txBody>
          <a:bodyPr>
            <a:normAutofit/>
          </a:bodyPr>
          <a:lstStyle/>
          <a:p>
            <a:r>
              <a:rPr lang="en-US" dirty="0"/>
              <a:t>Why joining the MICCAI community?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5D131-04E0-B66C-F4C5-A5C726ED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DD459A-1FE2-2DE6-2BD4-74E2DF08297F}"/>
              </a:ext>
            </a:extLst>
          </p:cNvPr>
          <p:cNvSpPr/>
          <p:nvPr/>
        </p:nvSpPr>
        <p:spPr>
          <a:xfrm>
            <a:off x="587021" y="1253066"/>
            <a:ext cx="2652889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a global community of innovators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9BFE23-525F-D2FF-2B5D-B3E509AE9721}"/>
              </a:ext>
            </a:extLst>
          </p:cNvPr>
          <p:cNvSpPr txBox="1"/>
          <p:nvPr/>
        </p:nvSpPr>
        <p:spPr>
          <a:xfrm>
            <a:off x="4018842" y="1132679"/>
            <a:ext cx="7041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Aptos" panose="020B0004020202020204" pitchFamily="34" charset="0"/>
              </a:rPr>
              <a:t>MICCAI brings together top researchers, clinicians, and industry leaders from around the world. As a young investigator, you’ll be immersed in a vibrant, international community that’s shaping the future of medical imaging and AI in healthcare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552F669-7F43-B15D-E9A5-EDDC9930DBE2}"/>
              </a:ext>
            </a:extLst>
          </p:cNvPr>
          <p:cNvSpPr/>
          <p:nvPr/>
        </p:nvSpPr>
        <p:spPr>
          <a:xfrm>
            <a:off x="587021" y="2706843"/>
            <a:ext cx="2652889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 about and from cutting-edge research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4CABD-12EA-581A-5CC8-1608C8B6B67B}"/>
              </a:ext>
            </a:extLst>
          </p:cNvPr>
          <p:cNvSpPr txBox="1"/>
          <p:nvPr/>
        </p:nvSpPr>
        <p:spPr>
          <a:xfrm>
            <a:off x="4018842" y="2724956"/>
            <a:ext cx="7041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Aptos" panose="020B0004020202020204" pitchFamily="34" charset="0"/>
              </a:rPr>
              <a:t>Deep learning, image computing, surgical navigation, computer vision-guided robotics, computational anatomy, artificial intelligence for diagnosis and treatment planning…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9D0215-3C04-259C-6D00-806B91469E36}"/>
              </a:ext>
            </a:extLst>
          </p:cNvPr>
          <p:cNvSpPr/>
          <p:nvPr/>
        </p:nvSpPr>
        <p:spPr>
          <a:xfrm>
            <a:off x="587021" y="4165601"/>
            <a:ext cx="2652889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and expand your network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A1454-D4D6-483E-68B9-835CC63DAF3C}"/>
              </a:ext>
            </a:extLst>
          </p:cNvPr>
          <p:cNvSpPr txBox="1"/>
          <p:nvPr/>
        </p:nvSpPr>
        <p:spPr>
          <a:xfrm>
            <a:off x="4018841" y="4183714"/>
            <a:ext cx="7041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Aptos" panose="020B0004020202020204" pitchFamily="34" charset="0"/>
              </a:rPr>
              <a:t>Find research collaborations, find academic and industrial internship or job opportunities, develop professional relationships, and make friends!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9EBE076-112E-2626-F563-BAEB6D8138D9}"/>
              </a:ext>
            </a:extLst>
          </p:cNvPr>
          <p:cNvSpPr/>
          <p:nvPr/>
        </p:nvSpPr>
        <p:spPr>
          <a:xfrm>
            <a:off x="587020" y="5624359"/>
            <a:ext cx="2652889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inspired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8F8807-B910-810B-BC2D-FFC2DEC30BE0}"/>
              </a:ext>
            </a:extLst>
          </p:cNvPr>
          <p:cNvSpPr txBox="1"/>
          <p:nvPr/>
        </p:nvSpPr>
        <p:spPr>
          <a:xfrm>
            <a:off x="4018841" y="5810858"/>
            <a:ext cx="7041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24242"/>
                </a:solidFill>
                <a:effectLst/>
                <a:latin typeface="Aptos" panose="020B0004020202020204" pitchFamily="34" charset="0"/>
              </a:rPr>
              <a:t>Listen to new ideas, get inspired by fresh perspectives, find what you are passionate about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6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8DAF-F637-0DCC-0CD3-A63CFAFC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6F673-2FDF-3A22-5182-11DB00C6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DFC1A-7D6F-4121-9D1F-2E4D56D4E3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7756F-1A73-5CD5-EDBF-A7313BB82FB9}"/>
              </a:ext>
            </a:extLst>
          </p:cNvPr>
          <p:cNvSpPr txBox="1"/>
          <p:nvPr/>
        </p:nvSpPr>
        <p:spPr>
          <a:xfrm>
            <a:off x="838200" y="1053747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but is also fun!</a:t>
            </a:r>
          </a:p>
        </p:txBody>
      </p:sp>
      <p:pic>
        <p:nvPicPr>
          <p:cNvPr id="7" name="Picture 6" descr="A group of people looking at a poster&#10;&#10;AI-generated content may be incorrect.">
            <a:extLst>
              <a:ext uri="{FF2B5EF4-FFF2-40B4-BE49-F238E27FC236}">
                <a16:creationId xmlns:a16="http://schemas.microsoft.com/office/drawing/2014/main" id="{E07EBCD7-31EB-54EF-7A48-DAC90ED28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88" y="3648525"/>
            <a:ext cx="2273300" cy="3031067"/>
          </a:xfrm>
          <a:prstGeom prst="rect">
            <a:avLst/>
          </a:prstGeom>
        </p:spPr>
      </p:pic>
      <p:pic>
        <p:nvPicPr>
          <p:cNvPr id="9" name="Picture 8" descr="Two men standing in front of a poster&#10;&#10;AI-generated content may be incorrect.">
            <a:extLst>
              <a:ext uri="{FF2B5EF4-FFF2-40B4-BE49-F238E27FC236}">
                <a16:creationId xmlns:a16="http://schemas.microsoft.com/office/drawing/2014/main" id="{ECABC2BF-8320-72C5-0181-5DC14B33E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9" y="1913466"/>
            <a:ext cx="2273300" cy="3031067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5B71A52-28C9-1C6D-5F9B-72C1E750C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8" y="1158978"/>
            <a:ext cx="2946400" cy="2209800"/>
          </a:xfrm>
          <a:prstGeom prst="rect">
            <a:avLst/>
          </a:prstGeom>
        </p:spPr>
      </p:pic>
      <p:pic>
        <p:nvPicPr>
          <p:cNvPr id="13" name="Picture 12" descr="A group of people sitting at a table eating food&#10;&#10;AI-generated content may be incorrect.">
            <a:extLst>
              <a:ext uri="{FF2B5EF4-FFF2-40B4-BE49-F238E27FC236}">
                <a16:creationId xmlns:a16="http://schemas.microsoft.com/office/drawing/2014/main" id="{52CB1289-10F3-0194-158B-6B997AE8F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06" y="3686532"/>
            <a:ext cx="3076223" cy="2307167"/>
          </a:xfrm>
          <a:prstGeom prst="rect">
            <a:avLst/>
          </a:prstGeom>
        </p:spPr>
      </p:pic>
      <p:pic>
        <p:nvPicPr>
          <p:cNvPr id="15" name="Picture 14" descr="A lit up sign with palm trees&#10;&#10;AI-generated content may be incorrect.">
            <a:extLst>
              <a:ext uri="{FF2B5EF4-FFF2-40B4-BE49-F238E27FC236}">
                <a16:creationId xmlns:a16="http://schemas.microsoft.com/office/drawing/2014/main" id="{27D0E03D-011D-AF1F-A36F-3B02E0EB45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27" y="1158977"/>
            <a:ext cx="2946398" cy="2209799"/>
          </a:xfrm>
          <a:prstGeom prst="rect">
            <a:avLst/>
          </a:prstGeom>
        </p:spPr>
      </p:pic>
      <p:pic>
        <p:nvPicPr>
          <p:cNvPr id="24" name="Picture 23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675CB336-270D-FB60-C9F2-065869276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47" y="4075289"/>
            <a:ext cx="3228988" cy="2421741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DE3567D0-A927-EAC0-ADD3-90587C84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9285"/>
            <a:ext cx="11040534" cy="869946"/>
          </a:xfrm>
        </p:spPr>
        <p:txBody>
          <a:bodyPr>
            <a:normAutofit/>
          </a:bodyPr>
          <a:lstStyle/>
          <a:p>
            <a:r>
              <a:rPr lang="en-US" dirty="0"/>
              <a:t>Why joining the MICCAI community?</a:t>
            </a:r>
          </a:p>
        </p:txBody>
      </p:sp>
    </p:spTree>
    <p:extLst>
      <p:ext uri="{BB962C8B-B14F-4D97-AF65-F5344CB8AC3E}">
        <p14:creationId xmlns:p14="http://schemas.microsoft.com/office/powerpoint/2010/main" val="46057192"/>
      </p:ext>
    </p:extLst>
  </p:cSld>
  <p:clrMapOvr>
    <a:masterClrMapping/>
  </p:clrMapOvr>
</p:sld>
</file>

<file path=ppt/theme/theme1.xml><?xml version="1.0" encoding="utf-8"?>
<a:theme xmlns:a="http://schemas.openxmlformats.org/drawingml/2006/main" name="BlueBackground_MIP_Lab">
  <a:themeElements>
    <a:clrScheme name="Custom 1">
      <a:dk1>
        <a:srgbClr val="002060"/>
      </a:dk1>
      <a:lt1>
        <a:sysClr val="window" lastClr="FFFFFF"/>
      </a:lt1>
      <a:dk2>
        <a:srgbClr val="002060"/>
      </a:dk2>
      <a:lt2>
        <a:srgbClr val="E8E8E8"/>
      </a:lt2>
      <a:accent1>
        <a:srgbClr val="002060"/>
      </a:accent1>
      <a:accent2>
        <a:srgbClr val="E97132"/>
      </a:accent2>
      <a:accent3>
        <a:srgbClr val="E8E8E8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Background_MIP_Lab" id="{9EF55745-98BD-4304-966A-0B1BCD9D3A34}" vid="{E250424D-8269-4B06-992F-67BED899EF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401</TotalTime>
  <Words>839</Words>
  <Application>Microsoft Macintosh PowerPoint</Application>
  <PresentationFormat>Widescreen</PresentationFormat>
  <Paragraphs>144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system-ui</vt:lpstr>
      <vt:lpstr>Wingdings</vt:lpstr>
      <vt:lpstr>BlueBackground_MIP_Lab</vt:lpstr>
      <vt:lpstr>MICCAI Career Advancement</vt:lpstr>
      <vt:lpstr>PowerPoint Presentation</vt:lpstr>
      <vt:lpstr>My activities within MICCAI</vt:lpstr>
      <vt:lpstr>MICCAI Career Advancement Working Group</vt:lpstr>
      <vt:lpstr>MICCAI Career Advancement Working Group</vt:lpstr>
      <vt:lpstr>MICCAI Mentorship Programs</vt:lpstr>
      <vt:lpstr>RISE-MICCAI Mentorship Program</vt:lpstr>
      <vt:lpstr>Why joining the MICCAI community?</vt:lpstr>
      <vt:lpstr>Why joining the MICCAI community?</vt:lpstr>
      <vt:lpstr>My story as a mentee</vt:lpstr>
      <vt:lpstr>MICCAI Mentees</vt:lpstr>
      <vt:lpstr>What to expect from RISE-MICCAI mentoring?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CPBS Update Talk</dc:title>
  <dc:creator>Elkhill, Connor</dc:creator>
  <cp:lastModifiedBy>Antonio R. Porras</cp:lastModifiedBy>
  <cp:revision>2</cp:revision>
  <dcterms:created xsi:type="dcterms:W3CDTF">2022-03-28T14:56:42Z</dcterms:created>
  <dcterms:modified xsi:type="dcterms:W3CDTF">2025-07-08T07:42:43Z</dcterms:modified>
</cp:coreProperties>
</file>